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66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1" r:id="rId28"/>
    <p:sldId id="282" r:id="rId29"/>
    <p:sldId id="315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50" r:id="rId54"/>
    <p:sldId id="306" r:id="rId55"/>
    <p:sldId id="307" r:id="rId56"/>
    <p:sldId id="308" r:id="rId57"/>
    <p:sldId id="309" r:id="rId58"/>
    <p:sldId id="310" r:id="rId59"/>
    <p:sldId id="316" r:id="rId60"/>
    <p:sldId id="317" r:id="rId61"/>
    <p:sldId id="311" r:id="rId62"/>
    <p:sldId id="312" r:id="rId63"/>
    <p:sldId id="313" r:id="rId64"/>
    <p:sldId id="314" r:id="rId65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9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9" Type="http://schemas.openxmlformats.org/officeDocument/2006/relationships/tableStyles" Target="tableStyles.xml"/><Relationship Id="rId68" Type="http://schemas.openxmlformats.org/officeDocument/2006/relationships/viewProps" Target="viewProps.xml"/><Relationship Id="rId67" Type="http://schemas.openxmlformats.org/officeDocument/2006/relationships/presProps" Target="presProps.xml"/><Relationship Id="rId66" Type="http://schemas.openxmlformats.org/officeDocument/2006/relationships/handoutMaster" Target="handoutMasters/handoutMaster1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6411" cy="8029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64497" y="0"/>
            <a:ext cx="2956411" cy="8029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9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200065"/>
            <a:ext cx="2956411" cy="8029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64497" y="15200065"/>
            <a:ext cx="2956411" cy="8029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9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7f34e6c4e3858257340cff8#tid=67f75eb25932700009ac050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英语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7_1#1bbb22752?vcp=1&amp;pid=ffb3ae1af&amp;color=0,0,0&amp;vtp=1&amp;bt=1&amp;bbb=1"/>
          <p:cNvSpPr/>
          <p:nvPr/>
        </p:nvSpPr>
        <p:spPr>
          <a:xfrm>
            <a:off x="576072" y="19932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tomorrow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27_2#1bbb22752.choices?vcp=1&amp;pid=ffb3ae1af&amp;color=0,0,0&amp;vtp=1&amp;bbb=1"/>
          <p:cNvSpPr/>
          <p:nvPr/>
        </p:nvSpPr>
        <p:spPr>
          <a:xfrm>
            <a:off x="576072" y="251770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car.</a:t>
            </a:r>
            <a:endParaRPr lang="en-US" altLang="zh-CN" sz="2400" dirty="0"/>
          </a:p>
        </p:txBody>
      </p:sp>
      <p:sp>
        <p:nvSpPr>
          <p:cNvPr id="5" name="QC_6_AS.29_1#1bbb22752?vcp=1&amp;pid=ffb3ae1af&amp;color=0,0,0&amp;vtp=1&amp;bbb=1&amp;hb=1"/>
          <p:cNvSpPr/>
          <p:nvPr/>
        </p:nvSpPr>
        <p:spPr>
          <a:xfrm>
            <a:off x="576072" y="304056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W：Dad，my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broken.Could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drive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tomorrow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morning?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M：OK，no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problem.</a:t>
            </a:r>
            <a:endParaRPr lang="en-US" altLang="zh-CN" sz="2400" dirty="0"/>
          </a:p>
        </p:txBody>
      </p:sp>
      <p:sp>
        <p:nvSpPr>
          <p:cNvPr id="6" name="QC_6_AN.28_1#1bbb22752.bracket?vcp=1&amp;pid=ffb3ae1af&amp;color=0,0,0&amp;vpa=9&amp;vtp=1&amp;answeroption=C"/>
          <p:cNvSpPr txBox="1"/>
          <p:nvPr/>
        </p:nvSpPr>
        <p:spPr>
          <a:xfrm>
            <a:off x="7890002" y="25507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0_1#4ef121a38?vcp=1&amp;pid=ffb3ae1af&amp;color=0,0,0&amp;vtp=1&amp;bt=1&amp;bbb=1"/>
          <p:cNvSpPr/>
          <p:nvPr/>
        </p:nvSpPr>
        <p:spPr>
          <a:xfrm>
            <a:off x="576072" y="17024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Jack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night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C_6_BD.30_2#4ef121a38.choices?vcp=1&amp;pid=ffb3ae1af&amp;color=0,0,0&amp;vtp=1&amp;bbb=1"/>
          <p:cNvSpPr/>
          <p:nvPr/>
        </p:nvSpPr>
        <p:spPr>
          <a:xfrm>
            <a:off x="576072" y="222687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film.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practised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piano.</a:t>
            </a:r>
            <a:endParaRPr lang="en-US" altLang="zh-CN" sz="2400" dirty="0"/>
          </a:p>
        </p:txBody>
      </p:sp>
      <p:sp>
        <p:nvSpPr>
          <p:cNvPr id="5" name="QC_6_AS.32_1#4ef121a38?vcp=1&amp;pid=ffb3ae1af&amp;color=0,0,0&amp;vtp=1&amp;bbb=1"/>
          <p:cNvSpPr/>
          <p:nvPr/>
        </p:nvSpPr>
        <p:spPr>
          <a:xfrm>
            <a:off x="576072" y="392867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night，Jack?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film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mother.</a:t>
            </a:r>
            <a:endParaRPr lang="en-US" altLang="zh-CN" sz="2400" dirty="0"/>
          </a:p>
        </p:txBody>
      </p:sp>
      <p:sp>
        <p:nvSpPr>
          <p:cNvPr id="6" name="QC_6_AN.31_1#4ef121a38.bracket?vcp=1&amp;pid=ffb3ae1af&amp;color=0,0,0&amp;vpa=10&amp;vtp=1&amp;answeroption=A"/>
          <p:cNvSpPr txBox="1"/>
          <p:nvPr/>
        </p:nvSpPr>
        <p:spPr>
          <a:xfrm>
            <a:off x="449072" y="228529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bf2ae4be?vcp=1&amp;pid=30cf3778b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（三）听长对话，选择最佳答案。</a:t>
            </a:r>
            <a:endParaRPr lang="en-US" altLang="zh-CN" sz="2400" dirty="0"/>
          </a:p>
        </p:txBody>
      </p:sp>
      <p:sp>
        <p:nvSpPr>
          <p:cNvPr id="3" name="QM_5_BD.33_1#16ca39b59?vcp=1&amp;pid=2bf2ae4be&amp;color=0,0,0&amp;vtp=1&amp;bbb=1&amp;hb=1"/>
          <p:cNvSpPr/>
          <p:nvPr/>
        </p:nvSpPr>
        <p:spPr>
          <a:xfrm>
            <a:off x="576072" y="106393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你将听到三段对话，请根据对话内容，选出每个问题的最佳答案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每段对话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读两遍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请听第一段对话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，回答第11至13小题。</a:t>
            </a:r>
            <a:endParaRPr lang="en-US" altLang="zh-CN" sz="2400" dirty="0"/>
          </a:p>
        </p:txBody>
      </p:sp>
      <p:sp>
        <p:nvSpPr>
          <p:cNvPr id="4" name="QC_6_BD.34_1#03128dc2c?vcp=1&amp;pid=16ca39b59&amp;color=0,0,0&amp;vtp=1&amp;bbb=1"/>
          <p:cNvSpPr/>
          <p:nvPr/>
        </p:nvSpPr>
        <p:spPr>
          <a:xfrm>
            <a:off x="576072" y="27657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11.Why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Jack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Shanghai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C_6_BD.34_2#03128dc2c.choices?vcp=1&amp;pid=16ca39b59&amp;color=0,0,0&amp;vtp=1&amp;bbb=1"/>
          <p:cNvSpPr/>
          <p:nvPr/>
        </p:nvSpPr>
        <p:spPr>
          <a:xfrm>
            <a:off x="576072" y="32885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business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vacation.</a:t>
            </a:r>
            <a:endParaRPr lang="en-US" altLang="zh-CN" sz="2400" dirty="0"/>
          </a:p>
        </p:txBody>
      </p:sp>
      <p:sp>
        <p:nvSpPr>
          <p:cNvPr id="7" name="QC_6_BD.36_1#b92e515d2?vcp=1&amp;pid=16ca39b59&amp;color=0,0,0&amp;vtp=1&amp;bbb=1"/>
          <p:cNvSpPr/>
          <p:nvPr/>
        </p:nvSpPr>
        <p:spPr>
          <a:xfrm>
            <a:off x="576072" y="38114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12.How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shirt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9" name="QC_6_BD.36_2#b92e515d2.choices?vcp=1&amp;pid=16ca39b59&amp;color=0,0,0&amp;vtp=1&amp;bbb=1"/>
          <p:cNvSpPr/>
          <p:nvPr/>
        </p:nvSpPr>
        <p:spPr>
          <a:xfrm>
            <a:off x="576072" y="43343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630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633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0" name="QC_6_BD.38_1#2a6efae9c?vcp=1&amp;pid=16ca39b59&amp;color=0,0,0&amp;vtp=1&amp;bbb=1"/>
          <p:cNvSpPr/>
          <p:nvPr/>
        </p:nvSpPr>
        <p:spPr>
          <a:xfrm>
            <a:off x="576072" y="48571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13.Where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TV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2" name="QC_6_BD.38_2#2a6efae9c.choices?vcp=1&amp;pid=16ca39b59&amp;color=0,0,0&amp;vtp=1&amp;bbb=1"/>
          <p:cNvSpPr/>
          <p:nvPr/>
        </p:nvSpPr>
        <p:spPr>
          <a:xfrm>
            <a:off x="576072" y="53800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Japan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Germany.</a:t>
            </a:r>
            <a:endParaRPr lang="en-US" altLang="zh-CN" sz="2400" dirty="0"/>
          </a:p>
        </p:txBody>
      </p:sp>
      <p:sp>
        <p:nvSpPr>
          <p:cNvPr id="13" name="QC_6_AN.35_1#03128dc2c.bracket?vcp=1&amp;pid=16ca39b59&amp;color=0,0,0&amp;vpa=11&amp;vtp=1&amp;answeroption=A"/>
          <p:cNvSpPr txBox="1"/>
          <p:nvPr/>
        </p:nvSpPr>
        <p:spPr>
          <a:xfrm>
            <a:off x="449072" y="33216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4" name="QC_6_AN.37_1#b92e515d2.bracket?vcp=1&amp;pid=16ca39b59&amp;color=0,0,0&amp;vpa=12&amp;vtp=1&amp;answeroption=A"/>
          <p:cNvSpPr txBox="1"/>
          <p:nvPr/>
        </p:nvSpPr>
        <p:spPr>
          <a:xfrm>
            <a:off x="449072" y="43673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5" name="QC_6_AN.39_1#2a6efae9c.bracket?vcp=1&amp;pid=16ca39b59&amp;color=0,0,0&amp;vpa=13&amp;vtp=1&amp;answeroption=C"/>
          <p:cNvSpPr txBox="1"/>
          <p:nvPr/>
        </p:nvSpPr>
        <p:spPr>
          <a:xfrm>
            <a:off x="7890002" y="541304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0_1#2a6efae9c?vcp=1&amp;pid=16ca39b59&amp;color=0,0,0&amp;vtp=1&amp;bt=1&amp;bbb=1&amp;hb=1"/>
          <p:cNvSpPr/>
          <p:nvPr/>
        </p:nvSpPr>
        <p:spPr>
          <a:xfrm>
            <a:off x="576072" y="1269524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M：Good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morning，Jenny.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W：Good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morning，Jack！Come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in，please.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M：Yes，I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Shanghai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business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Thursday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W：Would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M：Yes，please.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Wow，the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tastes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grown?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grown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Zhejiang.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M：Your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shirt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beautiful.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of?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0_2#2a6efae9c?vcp=1&amp;pid=16ca39b59&amp;color=0,0,0&amp;mp=1&amp;vtp=1&amp;bt=1&amp;bbb=1"/>
          <p:cNvSpPr/>
          <p:nvPr/>
        </p:nvSpPr>
        <p:spPr>
          <a:xfrm>
            <a:off x="576072" y="202326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silk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Shanghai.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M：How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360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M：What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TV?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Japan?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W：Oh，no.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Germany.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1_1#0b286dcde?vcp=1&amp;pid=2bf2ae4be&amp;color=0,0,0&amp;vtp=1&amp;bt=1&amp;bbb=1"/>
          <p:cNvSpPr/>
          <p:nvPr/>
        </p:nvSpPr>
        <p:spPr>
          <a:xfrm>
            <a:off x="576072" y="539497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请听第二段对话，回答第14至16小题。</a:t>
            </a:r>
            <a:endParaRPr lang="en-US" altLang="zh-CN" sz="2400" dirty="0"/>
          </a:p>
        </p:txBody>
      </p:sp>
      <p:sp>
        <p:nvSpPr>
          <p:cNvPr id="3" name="QC_6_BD.42_1#fcedce53c?vcp=1&amp;pid=0b286dcde&amp;color=0,0,0&amp;vtp=1&amp;bbb=1"/>
          <p:cNvSpPr/>
          <p:nvPr/>
        </p:nvSpPr>
        <p:spPr>
          <a:xfrm>
            <a:off x="576072" y="1056313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14.What's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5" name="QC_6_BD.42_2#fcedce53c.choices?vcp=1&amp;pid=0b286dcde&amp;color=0,0,0&amp;vtp=1&amp;bbb=1"/>
          <p:cNvSpPr/>
          <p:nvPr/>
        </p:nvSpPr>
        <p:spPr>
          <a:xfrm>
            <a:off x="576072" y="1571552"/>
            <a:ext cx="10954512" cy="163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cold.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tired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easily.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stomachache.</a:t>
            </a:r>
            <a:endParaRPr lang="en-US" altLang="zh-CN" sz="2400" dirty="0"/>
          </a:p>
        </p:txBody>
      </p:sp>
      <p:sp>
        <p:nvSpPr>
          <p:cNvPr id="6" name="QC_6_BD.44_1#ed63ed42b?vcp=1&amp;pid=0b286dcde&amp;color=0,0,0&amp;vtp=1&amp;bbb=1"/>
          <p:cNvSpPr/>
          <p:nvPr/>
        </p:nvSpPr>
        <p:spPr>
          <a:xfrm>
            <a:off x="576072" y="3222552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medicine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8" name="QC_6_BD.44_2#ed63ed42b.choices?vcp=1&amp;pid=0b286dcde&amp;color=0,0,0&amp;vtp=1&amp;bbb=1"/>
          <p:cNvSpPr/>
          <p:nvPr/>
        </p:nvSpPr>
        <p:spPr>
          <a:xfrm>
            <a:off x="576072" y="3737791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654425" algn="l"/>
                <a:tab pos="728408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A.One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B.Two.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C.Three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9" name="QC_6_BD.46_1#bc3c23d4b?vcp=1&amp;pid=0b286dcde&amp;color=0,0,0&amp;vtp=1&amp;bbb=1"/>
          <p:cNvSpPr/>
          <p:nvPr/>
        </p:nvSpPr>
        <p:spPr>
          <a:xfrm>
            <a:off x="576072" y="4253030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16.What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doctor's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1" name="QC_6_BD.46_2#bc3c23d4b.choices?vcp=1&amp;pid=0b286dcde&amp;color=0,0,0&amp;vtp=1&amp;bbb=1"/>
          <p:cNvSpPr/>
          <p:nvPr/>
        </p:nvSpPr>
        <p:spPr>
          <a:xfrm>
            <a:off x="576072" y="4768269"/>
            <a:ext cx="10954512" cy="163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walk.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healthy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warm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water.</a:t>
            </a:r>
            <a:endParaRPr lang="en-US" altLang="zh-CN" sz="2400" dirty="0"/>
          </a:p>
        </p:txBody>
      </p:sp>
      <p:sp>
        <p:nvSpPr>
          <p:cNvPr id="12" name="QC_6_AN.43_1#fcedce53c.bracket?vcp=1&amp;pid=0b286dcde&amp;color=0,0,0&amp;vpa=14&amp;vtp=1&amp;answeroption=C"/>
          <p:cNvSpPr txBox="1"/>
          <p:nvPr/>
        </p:nvSpPr>
        <p:spPr>
          <a:xfrm>
            <a:off x="449072" y="273487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6_AN.45_1#ed63ed42b.bracket?vcp=1&amp;pid=0b286dcde&amp;color=0,0,0&amp;vpa=15&amp;vtp=1&amp;answeroption=B"/>
          <p:cNvSpPr txBox="1"/>
          <p:nvPr/>
        </p:nvSpPr>
        <p:spPr>
          <a:xfrm>
            <a:off x="4104132" y="375811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4" name="QC_6_AN.47_1#bc3c23d4b.bracket?vcp=1&amp;pid=0b286dcde&amp;color=0,0,0&amp;vpa=16&amp;vtp=1&amp;answeroption=C"/>
          <p:cNvSpPr txBox="1"/>
          <p:nvPr/>
        </p:nvSpPr>
        <p:spPr>
          <a:xfrm>
            <a:off x="449072" y="59315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  <p:bldP spid="1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8_1#bc3c23d4b?vcp=1&amp;pid=0b286dcde&amp;color=0,0,0&amp;vtp=1&amp;bt=1&amp;bbb=1&amp;hb=1"/>
          <p:cNvSpPr/>
          <p:nvPr/>
        </p:nvSpPr>
        <p:spPr>
          <a:xfrm>
            <a:off x="576072" y="119395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W：Hello，boy.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wrong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stomachache.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W：What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eat?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M：Nothing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drank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ping-pong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yesterday.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uncomfortable.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drink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finish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sports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M：OK.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8_2#bc3c23d4b?vcp=1&amp;pid=0b286dcde&amp;color=0,0,0&amp;mp=1&amp;vtp=1&amp;bt=1&amp;bbb=1&amp;hb=1"/>
          <p:cNvSpPr/>
          <p:nvPr/>
        </p:nvSpPr>
        <p:spPr>
          <a:xfrm>
            <a:off x="576072" y="174894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W：Take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medicine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meals.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you'll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better.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M：OK.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else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W：Remember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drink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warm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water.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M：I'll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Thanks，Dr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Smith.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W：You're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welcome.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9_1#d307a5888?vcp=1&amp;pid=2bf2ae4be&amp;color=0,0,0&amp;vtp=1&amp;bt=1&amp;bbb=1"/>
          <p:cNvSpPr/>
          <p:nvPr/>
        </p:nvSpPr>
        <p:spPr>
          <a:xfrm>
            <a:off x="576072" y="539497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请听第三段对话，回答第17至20小题。</a:t>
            </a:r>
            <a:endParaRPr lang="en-US" altLang="zh-CN" sz="2400" dirty="0"/>
          </a:p>
        </p:txBody>
      </p:sp>
      <p:sp>
        <p:nvSpPr>
          <p:cNvPr id="3" name="QC_6_BD.50_1#e45d40b54?vcp=1&amp;pid=d307a5888&amp;color=0,0,0&amp;vtp=1&amp;bbb=1"/>
          <p:cNvSpPr/>
          <p:nvPr/>
        </p:nvSpPr>
        <p:spPr>
          <a:xfrm>
            <a:off x="576072" y="1045073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17.What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5" name="QC_6_BD.50_2#e45d40b54.choices?vcp=1&amp;pid=d307a5888&amp;color=0,0,0&amp;vtp=1&amp;bbb=1"/>
          <p:cNvSpPr/>
          <p:nvPr/>
        </p:nvSpPr>
        <p:spPr>
          <a:xfrm>
            <a:off x="576072" y="1549072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A.Visiting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library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B.Doing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survey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C.Reading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newspaper.</a:t>
            </a:r>
            <a:endParaRPr lang="en-US" altLang="zh-CN" sz="2400" dirty="0"/>
          </a:p>
        </p:txBody>
      </p:sp>
      <p:sp>
        <p:nvSpPr>
          <p:cNvPr id="6" name="QC_6_BD.52_1#afa7ddba0?vcp=1&amp;pid=d307a5888&amp;color=0,0,0&amp;vtp=1&amp;bbb=1"/>
          <p:cNvSpPr/>
          <p:nvPr/>
        </p:nvSpPr>
        <p:spPr>
          <a:xfrm>
            <a:off x="576072" y="2053071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18.Where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competition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8" name="QC_6_BD.52_2#afa7ddba0.choices?vcp=1&amp;pid=d307a5888&amp;color=0,0,0&amp;vtp=1&amp;bbb=1"/>
          <p:cNvSpPr/>
          <p:nvPr/>
        </p:nvSpPr>
        <p:spPr>
          <a:xfrm>
            <a:off x="576072" y="2557070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library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hall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stadium.</a:t>
            </a:r>
            <a:endParaRPr lang="en-US" altLang="zh-CN" sz="2400" dirty="0"/>
          </a:p>
        </p:txBody>
      </p:sp>
      <p:sp>
        <p:nvSpPr>
          <p:cNvPr id="9" name="QC_6_BD.54_1#98dc62ed4?vcp=1&amp;pid=d307a5888&amp;color=0,0,0&amp;vtp=1&amp;bbb=1"/>
          <p:cNvSpPr/>
          <p:nvPr/>
        </p:nvSpPr>
        <p:spPr>
          <a:xfrm>
            <a:off x="576072" y="3061069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1" name="QC_6_BD.54_2#98dc62ed4.choices?vcp=1&amp;pid=d307a5888&amp;color=0,0,0&amp;vtp=1&amp;bbb=1"/>
          <p:cNvSpPr/>
          <p:nvPr/>
        </p:nvSpPr>
        <p:spPr>
          <a:xfrm>
            <a:off x="576072" y="3565068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box.</a:t>
            </a:r>
            <a:endParaRPr lang="en-US" altLang="zh-CN" sz="2400" dirty="0"/>
          </a:p>
        </p:txBody>
      </p:sp>
      <p:sp>
        <p:nvSpPr>
          <p:cNvPr id="12" name="QC_6_BD.56_1#49b42ff4d?vcp=1&amp;pid=d307a5888&amp;color=0,0,0&amp;vtp=1&amp;bbb=1"/>
          <p:cNvSpPr/>
          <p:nvPr/>
        </p:nvSpPr>
        <p:spPr>
          <a:xfrm>
            <a:off x="576072" y="4069067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mainly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4" name="QC_6_BD.56_2#49b42ff4d.choices?vcp=1&amp;pid=d307a5888&amp;color=0,0,0&amp;vtp=1&amp;bbb=1"/>
          <p:cNvSpPr/>
          <p:nvPr/>
        </p:nvSpPr>
        <p:spPr>
          <a:xfrm>
            <a:off x="576072" y="4573066"/>
            <a:ext cx="10954512" cy="1600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A.School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meals.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sports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competition.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Earth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activity.</a:t>
            </a:r>
            <a:endParaRPr lang="en-US" altLang="zh-CN" sz="2400" dirty="0"/>
          </a:p>
        </p:txBody>
      </p:sp>
      <p:sp>
        <p:nvSpPr>
          <p:cNvPr id="15" name="QC_6_AN.51_1#e45d40b54.bracket?vcp=1&amp;pid=d307a5888&amp;color=0,0,0&amp;vpa=17&amp;vtp=1&amp;answeroption=B"/>
          <p:cNvSpPr txBox="1"/>
          <p:nvPr/>
        </p:nvSpPr>
        <p:spPr>
          <a:xfrm>
            <a:off x="4175887" y="155669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6" name="QC_6_AN.53_1#afa7ddba0.bracket?vcp=1&amp;pid=d307a5888&amp;color=0,0,0&amp;vpa=18&amp;vtp=1&amp;answeroption=A"/>
          <p:cNvSpPr txBox="1"/>
          <p:nvPr/>
        </p:nvSpPr>
        <p:spPr>
          <a:xfrm>
            <a:off x="449072" y="256469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7" name="QC_6_AN.55_1#98dc62ed4.bracket?vcp=1&amp;pid=d307a5888&amp;color=0,0,0&amp;vpa=19&amp;vtp=1&amp;answeroption=B"/>
          <p:cNvSpPr txBox="1"/>
          <p:nvPr/>
        </p:nvSpPr>
        <p:spPr>
          <a:xfrm>
            <a:off x="4175887" y="35726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8" name="QC_6_AN.57_1#49b42ff4d.bracket?vcp=1&amp;pid=d307a5888&amp;color=0,0,0&amp;vpa=20&amp;vtp=1&amp;answeroption=C"/>
          <p:cNvSpPr txBox="1"/>
          <p:nvPr/>
        </p:nvSpPr>
        <p:spPr>
          <a:xfrm>
            <a:off x="449072" y="569828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6" grpId="0" build="p"/>
      <p:bldP spid="17" grpId="0" build="p"/>
      <p:bldP spid="1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8_1#49b42ff4d?vcp=1&amp;pid=d307a5888&amp;color=0,0,0&amp;vtp=1&amp;bt=1&amp;bbb=1&amp;hb=1"/>
          <p:cNvSpPr/>
          <p:nvPr/>
        </p:nvSpPr>
        <p:spPr>
          <a:xfrm>
            <a:off x="576072" y="539496"/>
            <a:ext cx="10954512" cy="577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W：Excuse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me，I'm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reporter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newspaper.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500"/>
              </a:lnSpc>
            </a:pP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survey.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questions?</a:t>
            </a:r>
            <a:endParaRPr lang="en-US" altLang="zh-CN" sz="2400" dirty="0"/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M：Sure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W：Thank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Earth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coming.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it?</a:t>
            </a:r>
            <a:endParaRPr lang="en-US" altLang="zh-CN" sz="2400" dirty="0"/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M：I'm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competition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library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week.</a:t>
            </a:r>
            <a:endParaRPr lang="en-US" altLang="zh-CN" sz="2400" dirty="0"/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W：Oh，great.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it?</a:t>
            </a:r>
            <a:endParaRPr lang="en-US" altLang="zh-CN" sz="2400" dirty="0"/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M：Okay.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competition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anyone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enter.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works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500"/>
              </a:lnSpc>
            </a:pP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things.</a:t>
            </a:r>
            <a:endParaRPr lang="en-US" altLang="zh-CN" sz="2400" dirty="0"/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W：How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interesting！What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make?</a:t>
            </a:r>
            <a:endParaRPr lang="en-US" altLang="zh-CN" sz="2400" dirty="0"/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milk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boxes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father's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ties.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trees.</a:t>
            </a:r>
            <a:endParaRPr lang="en-US" altLang="zh-CN" sz="2400" dirty="0"/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W：Cool！You're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saving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earth.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luck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competition!</a:t>
            </a:r>
            <a:endParaRPr lang="en-US" altLang="zh-CN" sz="2400" dirty="0"/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M：Thank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62d0954a?vcp=1&amp;pid=30cf3778b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（四）听短文，选择最佳答案。</a:t>
            </a:r>
            <a:endParaRPr lang="en-US" altLang="zh-CN" sz="2400" dirty="0"/>
          </a:p>
        </p:txBody>
      </p:sp>
      <p:sp>
        <p:nvSpPr>
          <p:cNvPr id="3" name="QM_5_BD.59_1#b2b62431f?vcp=1&amp;pid=162d0954a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你将听到一篇短文，请根据短文内容，选出每个问题的最佳答案。短文读两遍。</a:t>
            </a:r>
            <a:endParaRPr lang="en-US" altLang="zh-CN" sz="2400" spc="-50" dirty="0"/>
          </a:p>
        </p:txBody>
      </p:sp>
      <p:sp>
        <p:nvSpPr>
          <p:cNvPr id="4" name="QC_6_BD.60_1#1d9b54683?vcp=1&amp;pid=b2b62431f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21.Where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decide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holiday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C_6_BD.60_2#1d9b54683.choices?vcp=1&amp;pid=b2b62431f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mountains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seaside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city.</a:t>
            </a:r>
            <a:endParaRPr lang="en-US" altLang="zh-CN" sz="2400" dirty="0"/>
          </a:p>
        </p:txBody>
      </p:sp>
      <p:sp>
        <p:nvSpPr>
          <p:cNvPr id="7" name="QC_6_BD.62_1#f89f2bee2?vcp=1&amp;pid=b2b62431f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22.How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travelling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9" name="QC_6_BD.62_2#f89f2bee2.choices?vcp=1&amp;pid=b2b62431f&amp;color=0,0,0&amp;vtp=1&amp;bbb=1"/>
          <p:cNvSpPr/>
          <p:nvPr/>
        </p:nvSpPr>
        <p:spPr>
          <a:xfrm>
            <a:off x="576072" y="31553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train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ship.</a:t>
            </a:r>
            <a:endParaRPr lang="en-US" altLang="zh-CN" sz="2400" dirty="0"/>
          </a:p>
        </p:txBody>
      </p:sp>
      <p:sp>
        <p:nvSpPr>
          <p:cNvPr id="10" name="QC_6_AN.61_1#1d9b54683.bracket?vcp=1&amp;pid=b2b62431f&amp;color=0,0,0&amp;vpa=21&amp;vtp=1&amp;answeroption=A"/>
          <p:cNvSpPr txBox="1"/>
          <p:nvPr/>
        </p:nvSpPr>
        <p:spPr>
          <a:xfrm>
            <a:off x="449072" y="214267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6_AN.63_1#f89f2bee2.bracket?vcp=1&amp;pid=b2b62431f&amp;color=0,0,0&amp;vpa=22&amp;vtp=1&amp;answeroption=B"/>
          <p:cNvSpPr txBox="1"/>
          <p:nvPr/>
        </p:nvSpPr>
        <p:spPr>
          <a:xfrm>
            <a:off x="4175887" y="31883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4_1#82bc5e0c5?vcp=1&amp;pid=b2b62431f&amp;color=0,0,0&amp;mp=1&amp;vtp=1&amp;bt=1&amp;bbb=1"/>
          <p:cNvSpPr/>
          <p:nvPr/>
        </p:nvSpPr>
        <p:spPr>
          <a:xfrm>
            <a:off x="576072" y="112332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23.Why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window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64_2#82bc5e0c5.choices?vcp=1&amp;pid=b2b62431f&amp;color=0,0,0&amp;vtp=1&amp;bbb=1"/>
          <p:cNvSpPr/>
          <p:nvPr/>
        </p:nvSpPr>
        <p:spPr>
          <a:xfrm>
            <a:off x="576072" y="164775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mountains.</a:t>
            </a:r>
            <a:endParaRPr lang="en-US" altLang="zh-CN" sz="2400" dirty="0"/>
          </a:p>
        </p:txBody>
      </p:sp>
      <p:sp>
        <p:nvSpPr>
          <p:cNvPr id="5" name="QC_6_BD.66_1#d9184e4dd?vcp=1&amp;pid=b2b62431f&amp;color=0,0,0&amp;vtp=1&amp;bbb=1"/>
          <p:cNvSpPr/>
          <p:nvPr/>
        </p:nvSpPr>
        <p:spPr>
          <a:xfrm>
            <a:off x="576072" y="334955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24.What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happened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White's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6_BD.66_2#d9184e4dd.choices?vcp=1&amp;pid=b2b62431f&amp;color=0,0,0&amp;vtp=1&amp;bbb=1"/>
          <p:cNvSpPr/>
          <p:nvPr/>
        </p:nvSpPr>
        <p:spPr>
          <a:xfrm>
            <a:off x="576072" y="387241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blew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away.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B.Someone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borrowed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away.</a:t>
            </a:r>
            <a:endParaRPr lang="en-US" altLang="zh-CN" sz="2400" dirty="0"/>
          </a:p>
        </p:txBody>
      </p:sp>
      <p:sp>
        <p:nvSpPr>
          <p:cNvPr id="8" name="QC_6_AN.65_1#82bc5e0c5.bracket?vcp=1&amp;pid=b2b62431f&amp;color=0,0,0&amp;mp=1&amp;vpa=23&amp;vtp=1&amp;answeroption=C"/>
          <p:cNvSpPr txBox="1"/>
          <p:nvPr/>
        </p:nvSpPr>
        <p:spPr>
          <a:xfrm>
            <a:off x="449072" y="28491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6_AN.67_1#d9184e4dd.bracket?vcp=1&amp;pid=b2b62431f&amp;color=0,0,0&amp;vpa=24&amp;vtp=1&amp;answeroption=A"/>
          <p:cNvSpPr txBox="1"/>
          <p:nvPr/>
        </p:nvSpPr>
        <p:spPr>
          <a:xfrm>
            <a:off x="449072" y="393083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8_1#bdb1b62bf?vcp=1&amp;pid=b2b62431f&amp;color=0,0,0&amp;mp=1&amp;vtp=1&amp;bt=1&amp;bbb=1"/>
          <p:cNvSpPr/>
          <p:nvPr/>
        </p:nvSpPr>
        <p:spPr>
          <a:xfrm>
            <a:off x="576072" y="22853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25.What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68_2#bdb1b62bf.choices?vcp=1&amp;pid=b2b62431f&amp;color=0,0,0&amp;vtp=1&amp;bbb=1"/>
          <p:cNvSpPr/>
          <p:nvPr/>
        </p:nvSpPr>
        <p:spPr>
          <a:xfrm>
            <a:off x="576072" y="280980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nothing.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window.</a:t>
            </a:r>
            <a:endParaRPr lang="en-US" altLang="zh-CN" sz="2400" dirty="0"/>
          </a:p>
        </p:txBody>
      </p:sp>
      <p:sp>
        <p:nvSpPr>
          <p:cNvPr id="5" name="QC_6_AN.69_1#bdb1b62bf.bracket?vcp=1&amp;pid=b2b62431f&amp;color=0,0,0&amp;mp=1&amp;vpa=25&amp;vtp=1&amp;answeroption=C"/>
          <p:cNvSpPr txBox="1"/>
          <p:nvPr/>
        </p:nvSpPr>
        <p:spPr>
          <a:xfrm>
            <a:off x="449072" y="40112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0_1#bdb1b62bf?vcp=1&amp;pid=b2b62431f&amp;color=0,0,0&amp;vtp=1&amp;bt=1&amp;bbb=1&amp;hb=1"/>
          <p:cNvSpPr/>
          <p:nvPr/>
        </p:nvSpPr>
        <p:spPr>
          <a:xfrm>
            <a:off x="576072" y="95138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holiday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decided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mountains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train.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clothes，took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bag，went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station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train.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hat.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train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mountains.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But，the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blew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away.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quickly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window.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laughed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asked，“Is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you？”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“No，”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answered.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name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address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near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bag.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send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hat.”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124e3ac9?vcp=1&amp;pid=30cf3778b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（五）听短文，填信息。</a:t>
            </a:r>
            <a:endParaRPr lang="en-US" altLang="zh-CN" sz="2400" dirty="0"/>
          </a:p>
        </p:txBody>
      </p:sp>
      <p:sp>
        <p:nvSpPr>
          <p:cNvPr id="3" name="QM_5_BD.71_1#9b97ed9e6?vcp=1&amp;pid=7124e3ac9&amp;color=0,0,0&amp;vtp=1&amp;bbb=1&amp;hb=1"/>
          <p:cNvSpPr/>
          <p:nvPr/>
        </p:nvSpPr>
        <p:spPr>
          <a:xfrm>
            <a:off x="576072" y="106393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你将听到一篇短文，请根据短文内容，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将所缺信息填入答题卡对应的横线上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每空一词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。短文读三遍。</a:t>
            </a:r>
            <a:endParaRPr lang="en-US" altLang="zh-CN" sz="2400" dirty="0"/>
          </a:p>
        </p:txBody>
      </p:sp>
      <p:graphicFrame>
        <p:nvGraphicFramePr>
          <p:cNvPr id="25" name="QM_5_BD.71_2#9b97ed9e6?colgroup=38&amp;vcp=1&amp;pid=7124e3ac9&amp;color=0,0,0&amp;vtp=1&amp;bbb=1&amp;hb=1"/>
          <p:cNvGraphicFramePr>
            <a:graphicFrameLocks noGrp="1"/>
          </p:cNvGraphicFramePr>
          <p:nvPr/>
        </p:nvGraphicFramePr>
        <p:xfrm>
          <a:off x="576073" y="2300859"/>
          <a:ext cx="10951845" cy="3799840"/>
        </p:xfrm>
        <a:graphic>
          <a:graphicData uri="http://schemas.openxmlformats.org/drawingml/2006/table">
            <a:tbl>
              <a:tblPr/>
              <a:tblGrid>
                <a:gridCol w="2789164"/>
                <a:gridCol w="8162783"/>
              </a:tblGrid>
              <a:tr h="53898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Life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Tree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53898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1~3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learns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dirty="0">
                          <a:solidFill>
                            <a:srgbClr val="A00021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26.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itself.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grows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quickly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becomes</a:t>
                      </a:r>
                      <a:r>
                        <a:rPr lang="en-US" altLang="zh-CN" sz="2400" b="1" dirty="0">
                          <a:solidFill>
                            <a:srgbClr val="A00021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27.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enough.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28.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grows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slowly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begins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produce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flowers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fruit.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15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20~25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Years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reaches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largest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size.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receives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proper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care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continue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living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29.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many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years.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735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uFillTx/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Grow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uFillTx/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uFillTx/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Older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uFillTx/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uFillTx/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uFillTx/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uFillTx/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Die</a:t>
                      </a:r>
                      <a:endParaRPr lang="en-US" altLang="zh-CN" sz="2400" b="1" i="0" spc="-100" dirty="0" smtClean="0">
                        <a:solidFill>
                          <a:srgbClr val="000000"/>
                        </a:solidFill>
                        <a:uFillTx/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still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important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place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30.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M_5_AN.72_1#9b97ed9e6.blank?vcp=1&amp;pid=7124e3ac9&amp;color=0,0,0&amp;vpa=26&amp;vtp=1&amp;bbb=1"/>
          <p:cNvSpPr/>
          <p:nvPr/>
        </p:nvSpPr>
        <p:spPr>
          <a:xfrm>
            <a:off x="6252033" y="2842958"/>
            <a:ext cx="1145413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protect</a:t>
            </a:r>
            <a:endParaRPr lang="en-US" altLang="zh-CN" sz="2400" dirty="0"/>
          </a:p>
        </p:txBody>
      </p:sp>
      <p:sp>
        <p:nvSpPr>
          <p:cNvPr id="6" name="QM_5_AN.73_1#9b97ed9e6.blank?vcp=1&amp;pid=7124e3ac9&amp;color=0,0,0&amp;vpa=27&amp;vtp=1&amp;bbb=1"/>
          <p:cNvSpPr/>
          <p:nvPr/>
        </p:nvSpPr>
        <p:spPr>
          <a:xfrm>
            <a:off x="8910652" y="3381947"/>
            <a:ext cx="1045401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strong</a:t>
            </a:r>
            <a:endParaRPr lang="en-US" altLang="zh-CN" sz="2400" dirty="0"/>
          </a:p>
        </p:txBody>
      </p:sp>
      <p:sp>
        <p:nvSpPr>
          <p:cNvPr id="7" name="QM_5_AN.74_1#9b97ed9e6.blank?vcp=1&amp;pid=7124e3ac9&amp;color=0,0,0&amp;vpa=28&amp;vtp=1&amp;bbb=1"/>
          <p:cNvSpPr/>
          <p:nvPr/>
        </p:nvSpPr>
        <p:spPr>
          <a:xfrm>
            <a:off x="1108865" y="3933635"/>
            <a:ext cx="525463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</a:t>
            </a:r>
            <a:endParaRPr lang="en-US" altLang="zh-CN" sz="2400" dirty="0"/>
          </a:p>
        </p:txBody>
      </p:sp>
      <p:sp>
        <p:nvSpPr>
          <p:cNvPr id="8" name="QM_5_AN.75_1#9b97ed9e6.blank?vcp=1&amp;pid=7124e3ac9&amp;color=0,0,0&amp;vpa=29&amp;vtp=1&amp;bbb=1"/>
          <p:cNvSpPr/>
          <p:nvPr/>
        </p:nvSpPr>
        <p:spPr>
          <a:xfrm>
            <a:off x="6576519" y="4909947"/>
            <a:ext cx="1354138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healthily</a:t>
            </a:r>
            <a:endParaRPr lang="en-US" altLang="zh-CN" sz="2400" dirty="0"/>
          </a:p>
        </p:txBody>
      </p:sp>
      <p:sp>
        <p:nvSpPr>
          <p:cNvPr id="9" name="QM_5_AN.76_1#9b97ed9e6.blank?vcp=1&amp;pid=7124e3ac9&amp;color=0,0,0&amp;vpa=30&amp;vtp=1&amp;bbb=1"/>
          <p:cNvSpPr/>
          <p:nvPr/>
        </p:nvSpPr>
        <p:spPr>
          <a:xfrm>
            <a:off x="8570418" y="5430329"/>
            <a:ext cx="1078738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nature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87_1#7a4a68432?vcp=1&amp;pid=9b97ed9e6&amp;color=0,0,0&amp;vtp=1&amp;bt=1&amp;bbb=1&amp;hb=1"/>
          <p:cNvSpPr/>
          <p:nvPr/>
        </p:nvSpPr>
        <p:spPr>
          <a:xfrm>
            <a:off x="576072" y="567341"/>
            <a:ext cx="10954512" cy="577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oldest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citizens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earth.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air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clean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noise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pollution.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provide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materials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grows.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3，a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itself.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old，it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grows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quickly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challenges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adult.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grows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slowly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begins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produce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flowers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fruit.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25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old，it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adult.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reaches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largest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size.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receives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proper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care，it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continue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healthily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Gradually，the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begins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older，or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dies.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time，it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nature.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l">
              <a:lnSpc>
                <a:spcPts val="35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provides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animals.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ways，the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similar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experiences.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minute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lives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827cfd89?vcp=1&amp;pid=8f0043851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二、补全对话（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88_1#8d48dc10b?vcp=1&amp;pid=4827cfd89&amp;color=0,0,0&amp;vtp=1&amp;bbb=1"/>
          <p:cNvSpPr/>
          <p:nvPr/>
        </p:nvSpPr>
        <p:spPr>
          <a:xfrm>
            <a:off x="576072" y="111708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spc="-10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根据对话内容，从下面的方框中选出恰当的句子补全对话，有一个选项是多余的。</a:t>
            </a:r>
            <a:endParaRPr lang="en-US" altLang="zh-CN" sz="2400" spc="-100" dirty="0"/>
          </a:p>
        </p:txBody>
      </p:sp>
      <p:graphicFrame>
        <p:nvGraphicFramePr>
          <p:cNvPr id="28" name="QM_4_BD.88_2#8d48dc10b?colgroup=35&amp;vcp=1&amp;pid=4827cfd89&amp;color=0,0,0&amp;vtp=1&amp;bbb=1"/>
          <p:cNvGraphicFramePr>
            <a:graphicFrameLocks noGrp="1"/>
          </p:cNvGraphicFramePr>
          <p:nvPr/>
        </p:nvGraphicFramePr>
        <p:xfrm>
          <a:off x="6989445" y="1858645"/>
          <a:ext cx="4892040" cy="4062730"/>
        </p:xfrm>
        <a:graphic>
          <a:graphicData uri="http://schemas.openxmlformats.org/drawingml/2006/table">
            <a:tbl>
              <a:tblPr/>
              <a:tblGrid>
                <a:gridCol w="4892040"/>
              </a:tblGrid>
              <a:tr h="4062730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A.It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improves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speaking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skills.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B.We've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learnt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lot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each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</a:t>
                      </a:r>
                      <a:endParaRPr lang="en-US" altLang="zh-CN" sz="2400" b="1" i="0" dirty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other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way.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C.Yes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have.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D.It's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hard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understand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dirty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spoken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English.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E.Thank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much.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F.Twice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week.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M_4_BD.88_3#8d48dc10b?vcp=1&amp;pid=4827cfd89&amp;color=0,0,0&amp;vtp=1&amp;bbb=1"/>
          <p:cNvSpPr/>
          <p:nvPr/>
        </p:nvSpPr>
        <p:spPr>
          <a:xfrm>
            <a:off x="311785" y="1843405"/>
            <a:ext cx="6416675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indent="0" algn="l" fontAlgn="auto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A：Welcome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club.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indent="0" algn="l" fontAlgn="auto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questions?</a:t>
            </a:r>
            <a:endParaRPr lang="en-US" altLang="zh-CN" sz="2400" dirty="0"/>
          </a:p>
          <a:p>
            <a:pPr indent="0" algn="l" fontAlgn="auto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B：Sure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indent="0" algn="l" fontAlgn="auto">
              <a:lnSpc>
                <a:spcPts val="42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A：Do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you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learn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English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by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watching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English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  <a:p>
            <a:pPr indent="0" algn="l" fontAlgn="auto">
              <a:lnSpc>
                <a:spcPts val="42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    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videos?</a:t>
            </a:r>
            <a:endParaRPr lang="en-US" altLang="zh-CN" sz="2400" dirty="0"/>
          </a:p>
          <a:p>
            <a:pPr indent="0" algn="l" fontAlgn="auto">
              <a:lnSpc>
                <a:spcPts val="42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B：No.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31.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_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__</a:t>
            </a:r>
            <a:endParaRPr lang="en-US" altLang="zh-CN" sz="2400" dirty="0"/>
          </a:p>
          <a:p>
            <a:pPr indent="0" algn="l" fontAlgn="auto">
              <a:lnSpc>
                <a:spcPts val="42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A：What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about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reading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texts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in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morning?</a:t>
            </a:r>
            <a:endParaRPr lang="en-US" altLang="zh-CN" sz="2400" dirty="0"/>
          </a:p>
          <a:p>
            <a:pPr indent="0" algn="l" fontAlgn="auto">
              <a:lnSpc>
                <a:spcPts val="42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B：Oh，yes.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32.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_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__</a:t>
            </a:r>
            <a:endParaRPr lang="en-US" altLang="zh-CN" sz="2400" dirty="0"/>
          </a:p>
          <a:p>
            <a:pPr indent="0" algn="l" fontAlgn="auto">
              <a:lnSpc>
                <a:spcPts val="4200"/>
              </a:lnSpc>
            </a:pPr>
            <a:endParaRPr lang="en-US" altLang="zh-CN" sz="2400" dirty="0"/>
          </a:p>
          <a:p>
            <a:pPr algn="l"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4" name="QM_4_AN.89_1#8d48dc10b.blank?vcp=1&amp;pid=4827cfd89&amp;color=0,0,0&amp;vpa=36&amp;vtp=1"/>
          <p:cNvSpPr/>
          <p:nvPr/>
        </p:nvSpPr>
        <p:spPr>
          <a:xfrm>
            <a:off x="1894491" y="4497955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6" name="QM_4_AN.90_1#8d48dc10b.blank?vcp=1&amp;pid=4827cfd89&amp;color=0,0,0&amp;vpa=37&amp;vtp=1"/>
          <p:cNvSpPr/>
          <p:nvPr/>
        </p:nvSpPr>
        <p:spPr>
          <a:xfrm>
            <a:off x="2560606" y="5538085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8_3#8d48dc10b?vcp=1&amp;pid=4827cfd89&amp;color=0,0,0&amp;vtp=1&amp;bbb=1"/>
          <p:cNvSpPr/>
          <p:nvPr/>
        </p:nvSpPr>
        <p:spPr>
          <a:xfrm>
            <a:off x="575945" y="1851660"/>
            <a:ext cx="10954385" cy="26041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A：Have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studied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group?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B：Yes，I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33.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A：So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that?</a:t>
            </a:r>
            <a:endParaRPr lang="en-US" altLang="zh-CN" sz="2400" dirty="0"/>
          </a:p>
        </p:txBody>
      </p:sp>
      <p:sp>
        <p:nvSpPr>
          <p:cNvPr id="3" name="QM_4_BD.88_4#8d48dc10b?sp=1&amp;vcp=1&amp;pid=4827cfd89&amp;color=0,0,0&amp;vtp=1&amp;bbb=1"/>
          <p:cNvSpPr/>
          <p:nvPr/>
        </p:nvSpPr>
        <p:spPr>
          <a:xfrm>
            <a:off x="576072" y="360623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B：34.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A：You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patient.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35.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B：You're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welcome.</a:t>
            </a:r>
            <a:endParaRPr lang="en-US" altLang="zh-CN" sz="2400" dirty="0"/>
          </a:p>
        </p:txBody>
      </p:sp>
      <p:sp>
        <p:nvSpPr>
          <p:cNvPr id="6" name="QM_4_AN.91_1#8d48dc10b.blank?vcp=1&amp;pid=4827cfd89&amp;color=0,0,0&amp;vpa=38&amp;vtp=1"/>
          <p:cNvSpPr/>
          <p:nvPr/>
        </p:nvSpPr>
        <p:spPr>
          <a:xfrm>
            <a:off x="3318986" y="2426585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M_4_AN.92_1#8d48dc10b.blank?vcp=1&amp;pid=4827cfd89&amp;color=0,0,0&amp;vpa=39&amp;vtp=1"/>
          <p:cNvSpPr/>
          <p:nvPr/>
        </p:nvSpPr>
        <p:spPr>
          <a:xfrm>
            <a:off x="1470628" y="3654493"/>
            <a:ext cx="406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8" name="QM_4_AN.93_1#8d48dc10b.blank?vcp=1&amp;pid=4827cfd89&amp;color=0,0,0&amp;vpa=40&amp;vtp=1"/>
          <p:cNvSpPr/>
          <p:nvPr/>
        </p:nvSpPr>
        <p:spPr>
          <a:xfrm>
            <a:off x="6591776" y="4213293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e3363646?vcp=1&amp;pid=8f0043851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三、完形填空（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1.5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94_1#f6b7fdd04?vcp=1&amp;color=0,0,0&amp;vtp=1&amp;bbb=1&amp;hb=1"/>
          <p:cNvSpPr/>
          <p:nvPr/>
        </p:nvSpPr>
        <p:spPr>
          <a:xfrm>
            <a:off x="576072" y="1117088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阅读下面语篇，从各小题所给的A、B、C三个选项中，选出最佳选项。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31st，2024，Quan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Hongchan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Yuxi，China's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diving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duo(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跳水二人组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outstanding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performance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Olympics.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medal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women's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synchronised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platform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diving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perfect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breathtaking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dives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37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straight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gold.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4_2#f6b7fdd04?vcp=1&amp;color=0,0,0&amp;mp=1&amp;vtp=1&amp;bt=1&amp;bbb=1&amp;hb=1"/>
          <p:cNvSpPr/>
          <p:nvPr/>
        </p:nvSpPr>
        <p:spPr>
          <a:xfrm>
            <a:off x="385445" y="902335"/>
            <a:ext cx="11325860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excitement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later，on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August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6th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Quan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medal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38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women's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platform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diving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competition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dives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left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judges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surprise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respect.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Quan，known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fearlessness，had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training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moment.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off，as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podium(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领奖台)，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holding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medal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reporter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whether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Olympics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Angeles，she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future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future，and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42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Quan's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teammate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friend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2f13fb378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anose="02010609060101010101" pitchFamily="34" charset="-122"/>
                <a:ea typeface="SimHei" panose="02010609060101010101" pitchFamily="34" charset="-122"/>
                <a:cs typeface="SimHei" panose="02010609060101010101" pitchFamily="34" charset="-120"/>
              </a:rPr>
              <a:t>2025年初中学业水平考试模拟测试卷（四）</a:t>
            </a:r>
            <a:endParaRPr lang="en-US" altLang="zh-CN" sz="4800" dirty="0"/>
          </a:p>
        </p:txBody>
      </p:sp>
      <p:sp>
        <p:nvSpPr>
          <p:cNvPr id="3" name="C_1#2f13fb378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英</a:t>
            </a:r>
            <a:r>
              <a:rPr lang="en-US" altLang="zh-CN" sz="40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语</a:t>
            </a:r>
            <a:endParaRPr lang="en-US" altLang="zh-CN" sz="4000" dirty="0"/>
          </a:p>
        </p:txBody>
      </p:sp>
      <p:sp>
        <p:nvSpPr>
          <p:cNvPr id="4" name="C_1#2f13fb378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（满分：120分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考试时间：120分钟）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4_3#f6b7fdd04?vcp=1&amp;color=0,0,0&amp;mp=1&amp;vtp=1&amp;bt=1&amp;bbb=1&amp;hb=1"/>
          <p:cNvSpPr/>
          <p:nvPr/>
        </p:nvSpPr>
        <p:spPr>
          <a:xfrm>
            <a:off x="576072" y="176799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Chen，winning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silver，couldn't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crying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43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Quan's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achievement.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Together，they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44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challenges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prizes，making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friendship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stronger.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victory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brought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45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athletes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athletes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'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spirit.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5_1#fe2ac82d8.choices?vcp=1&amp;pid=f6b7fdd04&amp;color=0,0,0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A.shocked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B.bored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C.pleased</a:t>
            </a:r>
            <a:endParaRPr lang="en-US" altLang="zh-CN" sz="2400" dirty="0"/>
          </a:p>
        </p:txBody>
      </p:sp>
      <p:sp>
        <p:nvSpPr>
          <p:cNvPr id="4" name="QC_5_BD.97_1#1fde035a3.choices?vcp=1&amp;pid=f6b7fdd04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37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A.seven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B.seventh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C.seventeen</a:t>
            </a:r>
            <a:endParaRPr lang="en-US" altLang="zh-CN" sz="2400" dirty="0"/>
          </a:p>
        </p:txBody>
      </p:sp>
      <p:sp>
        <p:nvSpPr>
          <p:cNvPr id="6" name="QC_5_BD.99_1#c00c5a48a.choices?vcp=1&amp;pid=f6b7fdd04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38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A.for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B.by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C.on</a:t>
            </a:r>
            <a:endParaRPr lang="en-US" altLang="zh-CN" sz="2400" dirty="0"/>
          </a:p>
        </p:txBody>
      </p:sp>
      <p:sp>
        <p:nvSpPr>
          <p:cNvPr id="8" name="QC_5_BD.101_1#4a066ed80.choices?vcp=1&amp;pid=f6b7fdd04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A.common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B.amazing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C.terrible</a:t>
            </a:r>
            <a:endParaRPr lang="en-US" altLang="zh-CN" sz="2400" dirty="0"/>
          </a:p>
        </p:txBody>
      </p:sp>
      <p:sp>
        <p:nvSpPr>
          <p:cNvPr id="10" name="QC_5_BD.103_1#5e7bd92a0.choices?vcp=1&amp;pid=f6b7fdd04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A.laziness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B.weakness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C.bravery</a:t>
            </a:r>
            <a:endParaRPr lang="en-US" altLang="zh-CN" sz="2400" dirty="0"/>
          </a:p>
        </p:txBody>
      </p:sp>
      <p:sp>
        <p:nvSpPr>
          <p:cNvPr id="12" name="QC_5_BD.105_1#4b6b4c936.choices?vcp=1&amp;pid=f6b7fdd04&amp;color=0,0,0&amp;vtp=1&amp;bbb=1"/>
          <p:cNvSpPr/>
          <p:nvPr/>
        </p:nvSpPr>
        <p:spPr>
          <a:xfrm>
            <a:off x="576072" y="31553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A.luck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B.efforts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C.decisions</a:t>
            </a:r>
            <a:endParaRPr lang="en-US" altLang="zh-CN" sz="2400" dirty="0"/>
          </a:p>
        </p:txBody>
      </p:sp>
      <p:sp>
        <p:nvSpPr>
          <p:cNvPr id="14" name="QC_5_BD.107_1#d8a0078f3.choices?vcp=1&amp;pid=f6b7fdd04&amp;color=0,0,0&amp;vtp=1&amp;bbb=1"/>
          <p:cNvSpPr/>
          <p:nvPr/>
        </p:nvSpPr>
        <p:spPr>
          <a:xfrm>
            <a:off x="576072" y="36782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42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A.present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B.situation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C.past</a:t>
            </a:r>
            <a:endParaRPr lang="en-US" altLang="zh-CN" sz="2400" dirty="0"/>
          </a:p>
        </p:txBody>
      </p:sp>
      <p:sp>
        <p:nvSpPr>
          <p:cNvPr id="16" name="QC_5_BD.109_1#ddccec759.choices?vcp=1&amp;pid=f6b7fdd04&amp;color=0,0,0&amp;vtp=1&amp;bbb=1"/>
          <p:cNvSpPr/>
          <p:nvPr/>
        </p:nvSpPr>
        <p:spPr>
          <a:xfrm>
            <a:off x="576072" y="420108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A.sorry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B.worried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C.proud</a:t>
            </a:r>
            <a:endParaRPr lang="en-US" altLang="zh-CN" sz="2400" dirty="0"/>
          </a:p>
        </p:txBody>
      </p:sp>
      <p:sp>
        <p:nvSpPr>
          <p:cNvPr id="18" name="QC_5_BD.111_1#c2baf35ca.choices?vcp=1&amp;pid=f6b7fdd04&amp;color=0,0,0&amp;vtp=1&amp;bbb=1"/>
          <p:cNvSpPr/>
          <p:nvPr/>
        </p:nvSpPr>
        <p:spPr>
          <a:xfrm>
            <a:off x="576072" y="472394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44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A.faced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B.avoided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C.created</a:t>
            </a:r>
            <a:endParaRPr lang="en-US" altLang="zh-CN" sz="2400" dirty="0"/>
          </a:p>
        </p:txBody>
      </p:sp>
      <p:sp>
        <p:nvSpPr>
          <p:cNvPr id="20" name="QC_5_BD.113_1#765474bd3.choices?vcp=1&amp;pid=f6b7fdd04&amp;color=0,0,0&amp;vtp=1&amp;bbb=1"/>
          <p:cNvSpPr/>
          <p:nvPr/>
        </p:nvSpPr>
        <p:spPr>
          <a:xfrm>
            <a:off x="576072" y="524680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45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A.changed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B.educated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C.encouraged</a:t>
            </a:r>
            <a:endParaRPr lang="en-US" altLang="zh-CN" sz="2400" dirty="0"/>
          </a:p>
        </p:txBody>
      </p:sp>
      <p:sp>
        <p:nvSpPr>
          <p:cNvPr id="22" name="QC_5_AN.96_1#fe2ac82d8.bracket?vcp=1&amp;pid=f6b7fdd04&amp;color=0,0,0&amp;vpa=41&amp;vtp=1&amp;answeroption=A"/>
          <p:cNvSpPr txBox="1"/>
          <p:nvPr/>
        </p:nvSpPr>
        <p:spPr>
          <a:xfrm>
            <a:off x="996442" y="57251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3" name="QC_5_AN.98_1#1fde035a3.bracket?vcp=1&amp;pid=f6b7fdd04&amp;color=0,0,0&amp;vpa=42&amp;vtp=1&amp;answeroption=B"/>
          <p:cNvSpPr txBox="1"/>
          <p:nvPr/>
        </p:nvSpPr>
        <p:spPr>
          <a:xfrm>
            <a:off x="5181092" y="10969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4" name="QC_5_AN.100_1#c00c5a48a.bracket?vcp=1&amp;pid=f6b7fdd04&amp;color=0,0,0&amp;vpa=43&amp;vtp=1&amp;answeroption=B"/>
          <p:cNvSpPr txBox="1"/>
          <p:nvPr/>
        </p:nvSpPr>
        <p:spPr>
          <a:xfrm>
            <a:off x="5181092" y="16198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5" name="QC_5_AN.102_1#4a066ed80.bracket?vcp=1&amp;pid=f6b7fdd04&amp;color=0,0,0&amp;vpa=44&amp;vtp=1&amp;answeroption=B"/>
          <p:cNvSpPr txBox="1"/>
          <p:nvPr/>
        </p:nvSpPr>
        <p:spPr>
          <a:xfrm>
            <a:off x="5181092" y="214267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6" name="QC_5_AN.104_1#5e7bd92a0.bracket?vcp=1&amp;pid=f6b7fdd04&amp;color=0,0,0&amp;vpa=45&amp;vtp=1&amp;answeroption=C"/>
          <p:cNvSpPr txBox="1"/>
          <p:nvPr/>
        </p:nvSpPr>
        <p:spPr>
          <a:xfrm>
            <a:off x="8392922" y="26655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7" name="QC_5_AN.106_1#4b6b4c936.bracket?vcp=1&amp;pid=f6b7fdd04&amp;color=0,0,0&amp;vpa=46&amp;vtp=1&amp;answeroption=B"/>
          <p:cNvSpPr txBox="1"/>
          <p:nvPr/>
        </p:nvSpPr>
        <p:spPr>
          <a:xfrm>
            <a:off x="5181092" y="31883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8" name="QC_5_AN.108_1#d8a0078f3.bracket?vcp=1&amp;pid=f6b7fdd04&amp;color=0,0,0&amp;vpa=47&amp;vtp=1&amp;answeroption=A"/>
          <p:cNvSpPr txBox="1"/>
          <p:nvPr/>
        </p:nvSpPr>
        <p:spPr>
          <a:xfrm>
            <a:off x="996442" y="371124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9" name="QC_5_AN.110_1#ddccec759.bracket?vcp=1&amp;pid=f6b7fdd04&amp;color=0,0,0&amp;vpa=48&amp;vtp=1&amp;answeroption=C"/>
          <p:cNvSpPr txBox="1"/>
          <p:nvPr/>
        </p:nvSpPr>
        <p:spPr>
          <a:xfrm>
            <a:off x="8392922" y="423410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0" name="QC_5_AN.112_1#c2baf35ca.bracket?vcp=1&amp;pid=f6b7fdd04&amp;color=0,0,0&amp;vpa=49&amp;vtp=1&amp;answeroption=A"/>
          <p:cNvSpPr txBox="1"/>
          <p:nvPr/>
        </p:nvSpPr>
        <p:spPr>
          <a:xfrm>
            <a:off x="996442" y="475696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1" name="QC_5_AN.114_1#765474bd3.bracket?vcp=1&amp;pid=f6b7fdd04&amp;color=0,0,0&amp;vpa=50&amp;vtp=1&amp;answeroption=C"/>
          <p:cNvSpPr txBox="1"/>
          <p:nvPr/>
        </p:nvSpPr>
        <p:spPr>
          <a:xfrm>
            <a:off x="8392922" y="527982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  <p:bldP spid="31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28640a68?vcp=1&amp;pid=8f0043851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四、阅读理解（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115_1#f7dd1b780?sp=1&amp;vcp=1&amp;pid=428640a68&amp;color=0,0,0&amp;vtp=1&amp;bbb=1&amp;hb=1"/>
          <p:cNvSpPr/>
          <p:nvPr/>
        </p:nvSpPr>
        <p:spPr>
          <a:xfrm>
            <a:off x="576072" y="111708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Huang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Xuhua，the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chief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designer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first-generation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nuclear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submarines，passed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99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Wuhan.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dedication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defense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technology.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5_2#f7dd1b780?vcp=1&amp;pid=428640a68&amp;color=0,0,0&amp;mp=1&amp;vtp=1&amp;bt=1&amp;bbb=1&amp;hb=1"/>
          <p:cNvSpPr/>
          <p:nvPr/>
        </p:nvSpPr>
        <p:spPr>
          <a:xfrm>
            <a:off x="452247" y="177434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Guangdong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1926，Huang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wartime.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studied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shipbuilding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Shanghai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Jiao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University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joined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Communist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1949.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1958，he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chosen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secret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project—designing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nuclear-powered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submarine.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，China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field，and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foreign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countries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refused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5_3#f7dd1b780?vcp=1&amp;pid=428640a68&amp;color=0,0,0&amp;mp=1&amp;vtp=1&amp;bt=1&amp;bbb=1&amp;hb=1"/>
          <p:cNvSpPr/>
          <p:nvPr/>
        </p:nvSpPr>
        <p:spPr>
          <a:xfrm>
            <a:off x="576072" y="177434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Huang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faced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challenges.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collected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newspapers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studied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American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submarine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models.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computers，they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simple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abacuses(算盘)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rulers.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avoid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mistakes，they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divided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groups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calculation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paused(暂停)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1962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1965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economic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difficulties，Huang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5_4#f7dd1b780?vcp=1&amp;pid=428640a68&amp;color=0,0,0&amp;mp=1&amp;vtp=1&amp;bt=1&amp;bbb=1&amp;hb=1"/>
          <p:cNvSpPr/>
          <p:nvPr/>
        </p:nvSpPr>
        <p:spPr>
          <a:xfrm>
            <a:off x="576072" y="149367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Finally，in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1970，China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successfully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built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nuclear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submarine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fifth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country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Huang's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name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kept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secret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1987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confidential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90s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Huang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engineers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knowledge.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submarine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displayed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museum，and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received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China's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highest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honour，the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Medal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Republic，in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2019.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6_1#3d43479c6?vcp=1&amp;pid=f7dd1b780&amp;color=0,0,0&amp;vtp=1&amp;bt=1&amp;bbb=1"/>
          <p:cNvSpPr/>
          <p:nvPr/>
        </p:nvSpPr>
        <p:spPr>
          <a:xfrm>
            <a:off x="576072" y="146304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46.How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Huang's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solve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computers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C_5_BD.116_2#3d43479c6.choices?vcp=1&amp;pid=f7dd1b780&amp;color=0,0,0&amp;vtp=1&amp;bbb=1"/>
          <p:cNvSpPr/>
          <p:nvPr/>
        </p:nvSpPr>
        <p:spPr>
          <a:xfrm>
            <a:off x="576072" y="1987482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simple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abacuses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rulers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calculations.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borrowing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computers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universities.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stopping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computers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arrived.</a:t>
            </a:r>
            <a:endParaRPr lang="en-US" altLang="zh-CN" sz="2400" dirty="0"/>
          </a:p>
        </p:txBody>
      </p:sp>
      <p:sp>
        <p:nvSpPr>
          <p:cNvPr id="5" name="QC_5_BD.118_1#2789923b1?vcp=1&amp;pid=f7dd1b780&amp;color=0,0,0&amp;vtp=1&amp;bbb=1&amp;hb=1"/>
          <p:cNvSpPr/>
          <p:nvPr/>
        </p:nvSpPr>
        <p:spPr>
          <a:xfrm>
            <a:off x="576072" y="3689282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47.Why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Huang's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divided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groups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calculations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7" name="QC_5_BD.118_2#2789923b1.choices?vcp=1&amp;pid=f7dd1b780&amp;color=0,0,0&amp;vtp=1&amp;bbb=1"/>
          <p:cNvSpPr/>
          <p:nvPr/>
        </p:nvSpPr>
        <p:spPr>
          <a:xfrm>
            <a:off x="576072" y="422585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compete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faster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results.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ensure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accuracy(准确性)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modern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tools.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engineers.</a:t>
            </a:r>
            <a:endParaRPr lang="en-US" altLang="zh-CN" sz="2400" dirty="0"/>
          </a:p>
        </p:txBody>
      </p:sp>
      <p:sp>
        <p:nvSpPr>
          <p:cNvPr id="8" name="QC_5_AN.117_1#3d43479c6.bracket?vcp=1&amp;pid=f7dd1b780&amp;color=0,0,0&amp;vpa=51&amp;vtp=1&amp;answeroption=A"/>
          <p:cNvSpPr txBox="1"/>
          <p:nvPr/>
        </p:nvSpPr>
        <p:spPr>
          <a:xfrm>
            <a:off x="449072" y="204590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19_1#2789923b1.bracket?vcp=1&amp;pid=f7dd1b780&amp;color=0,0,0&amp;vpa=52&amp;vtp=1&amp;answeroption=B"/>
          <p:cNvSpPr txBox="1"/>
          <p:nvPr/>
        </p:nvSpPr>
        <p:spPr>
          <a:xfrm>
            <a:off x="449072" y="48557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5945" y="854075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  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，选择最佳选项。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0_1#f10038909?vcp=1&amp;pid=f7dd1b780&amp;color=0,0,0&amp;mp=1&amp;vtp=1&amp;bt=1&amp;bbb=1"/>
          <p:cNvSpPr/>
          <p:nvPr/>
        </p:nvSpPr>
        <p:spPr>
          <a:xfrm>
            <a:off x="576072" y="1123320"/>
            <a:ext cx="11045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48.What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“confidential”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article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C_5_BD.120_2#f10038909.choices?vcp=1&amp;pid=f7dd1b780&amp;color=0,0,0&amp;vtp=1&amp;bbb=1"/>
          <p:cNvSpPr/>
          <p:nvPr/>
        </p:nvSpPr>
        <p:spPr>
          <a:xfrm>
            <a:off x="576072" y="164775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A.Well-known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public.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B.Kept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private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safety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reasons.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C.Related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education.</a:t>
            </a:r>
            <a:endParaRPr lang="en-US" altLang="zh-CN" sz="2400" dirty="0"/>
          </a:p>
        </p:txBody>
      </p:sp>
      <p:sp>
        <p:nvSpPr>
          <p:cNvPr id="5" name="QC_5_BD.122_1#295481f5b?vcp=1&amp;pid=f7dd1b780&amp;color=0,0,0&amp;vtp=1&amp;bbb=1"/>
          <p:cNvSpPr/>
          <p:nvPr/>
        </p:nvSpPr>
        <p:spPr>
          <a:xfrm>
            <a:off x="576072" y="334955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49.Why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submarine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1962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1965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7" name="QC_5_BD.122_2#295481f5b.choices?vcp=1&amp;pid=f7dd1b780&amp;color=0,0,0&amp;vtp=1&amp;bbb=1"/>
          <p:cNvSpPr/>
          <p:nvPr/>
        </p:nvSpPr>
        <p:spPr>
          <a:xfrm>
            <a:off x="576072" y="387241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Huang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retired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lacked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interest.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country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faced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economic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difficulties.</a:t>
            </a:r>
            <a:endParaRPr lang="en-US" altLang="zh-CN" sz="2400" dirty="0"/>
          </a:p>
        </p:txBody>
      </p:sp>
      <p:sp>
        <p:nvSpPr>
          <p:cNvPr id="8" name="QC_5_AN.121_1#f10038909.bracket?vcp=1&amp;pid=f7dd1b780&amp;color=0,0,0&amp;mp=1&amp;vpa=53&amp;vtp=1&amp;answeroption=B"/>
          <p:cNvSpPr txBox="1"/>
          <p:nvPr/>
        </p:nvSpPr>
        <p:spPr>
          <a:xfrm>
            <a:off x="449072" y="22776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23_1#295481f5b.bracket?vcp=1&amp;pid=f7dd1b780&amp;color=0,0,0&amp;vpa=54&amp;vtp=1&amp;answeroption=C"/>
          <p:cNvSpPr txBox="1"/>
          <p:nvPr/>
        </p:nvSpPr>
        <p:spPr>
          <a:xfrm>
            <a:off x="449072" y="507383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4_1#97a09e60f?vcp=1&amp;pid=f7dd1b780&amp;color=0,0,0&amp;mp=1&amp;vtp=1&amp;bt=1&amp;bbb=1"/>
          <p:cNvSpPr/>
          <p:nvPr/>
        </p:nvSpPr>
        <p:spPr>
          <a:xfrm>
            <a:off x="576072" y="22853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50.What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lesson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Huang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Xuhua's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C_5_BD.124_2#97a09e60f.choices?vcp=1&amp;pid=f7dd1b780&amp;color=0,0,0&amp;vtp=1&amp;bbb=1"/>
          <p:cNvSpPr/>
          <p:nvPr/>
        </p:nvSpPr>
        <p:spPr>
          <a:xfrm>
            <a:off x="576072" y="280980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A.Success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requires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persistence.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B.Only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modern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solve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C.Keeping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secrets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unnecessary.</a:t>
            </a:r>
            <a:endParaRPr lang="en-US" altLang="zh-CN" sz="2400" dirty="0"/>
          </a:p>
        </p:txBody>
      </p:sp>
      <p:sp>
        <p:nvSpPr>
          <p:cNvPr id="5" name="QC_5_AN.125_1#97a09e60f.bracket?vcp=1&amp;pid=f7dd1b780&amp;color=0,0,0&amp;mp=1&amp;vpa=55&amp;vtp=1&amp;answeroption=A"/>
          <p:cNvSpPr txBox="1"/>
          <p:nvPr/>
        </p:nvSpPr>
        <p:spPr>
          <a:xfrm>
            <a:off x="449072" y="28682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6_1#29842b080?sp=1&amp;vcp=1&amp;pid=428640a68&amp;color=0,0,0&amp;vtp=1&amp;bt=1&amp;bbb=1&amp;hb=1"/>
          <p:cNvSpPr/>
          <p:nvPr/>
        </p:nvSpPr>
        <p:spPr>
          <a:xfrm>
            <a:off x="576072" y="62626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hottest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topic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recently?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middle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Hangzhou，it's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“Making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weekend.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Junior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Junior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divided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selling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_3_BD#f936dc96b?vcp=1&amp;pid=337824496&amp;color=0,0,0&amp;vtp=1&amp;bt=1&amp;bbb=1"/>
          <p:cNvSpPr/>
          <p:nvPr/>
        </p:nvSpPr>
        <p:spPr>
          <a:xfrm>
            <a:off x="923290" y="2313940"/>
            <a:ext cx="10250170" cy="221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注意事项：1. 答题前，考生务必将姓名、准考证号填写在试卷和答题卡上。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2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 考生作答时，请在答题卡上作答（答题注意事项见答题卡），在</a:t>
            </a:r>
            <a:endParaRPr lang="en-US" altLang="zh-CN" sz="2400" b="1" i="0" spc="-10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    本试卷上作答无效。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6_2#29842b080?vcp=1&amp;pid=428640a68&amp;color=0,0,0&amp;mp=1&amp;vtp=1&amp;bt=1&amp;bbb=1&amp;hb=1"/>
          <p:cNvSpPr/>
          <p:nvPr/>
        </p:nvSpPr>
        <p:spPr>
          <a:xfrm>
            <a:off x="576072" y="15000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choose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sell?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newspapers，some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chose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bottled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water，and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environmentally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shopping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bamboo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baskets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decided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Centre.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unfortunately，they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urban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management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officers(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城管).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officers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leave.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hide-and-seek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officers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morning，”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“Finally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up.”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6_3#29842b080?vcp=1&amp;pid=428640a68&amp;color=0,0,0&amp;mp=1&amp;vtp=1&amp;bt=1&amp;bbb=1&amp;hb=1"/>
          <p:cNvSpPr/>
          <p:nvPr/>
        </p:nvSpPr>
        <p:spPr>
          <a:xfrm>
            <a:off x="576072" y="15000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cream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square.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officers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selling.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saying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Country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Kids”，and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worked.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stall(小摊).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foreigner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Wang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touched.”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“Project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Hope”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office.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6_4#29842b080?vcp=1&amp;pid=428640a68&amp;color=0,0,0&amp;mp=1&amp;vtp=1&amp;bt=1&amp;bbb=1&amp;hb=1"/>
          <p:cNvSpPr/>
          <p:nvPr/>
        </p:nvSpPr>
        <p:spPr>
          <a:xfrm>
            <a:off x="576072" y="176799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luckier.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spending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39.5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40.5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Meng.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tasted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lives.”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7_1#c3451c81f?vcp=1&amp;pid=29842b080&amp;color=0,0,0&amp;vtp=1&amp;bt=1&amp;bbb=1"/>
          <p:cNvSpPr/>
          <p:nvPr/>
        </p:nvSpPr>
        <p:spPr>
          <a:xfrm>
            <a:off x="576072" y="11423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51.In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middle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school，what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C_5_BD.127_2#c3451c81f.choices?vcp=1&amp;pid=29842b080&amp;color=0,0,0&amp;vtp=1&amp;bbb=1"/>
          <p:cNvSpPr/>
          <p:nvPr/>
        </p:nvSpPr>
        <p:spPr>
          <a:xfrm>
            <a:off x="576072" y="166680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foreigner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urban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management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officers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“Making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Money”</a:t>
            </a:r>
            <a:endParaRPr lang="en-US" altLang="zh-CN" sz="2400" dirty="0"/>
          </a:p>
        </p:txBody>
      </p:sp>
      <p:sp>
        <p:nvSpPr>
          <p:cNvPr id="5" name="QC_5_BD.129_1#8d7ccd3e7?vcp=1&amp;pid=29842b080&amp;color=0,0,0&amp;vtp=1&amp;bbb=1"/>
          <p:cNvSpPr/>
          <p:nvPr/>
        </p:nvSpPr>
        <p:spPr>
          <a:xfrm>
            <a:off x="576072" y="336860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52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activity.</a:t>
            </a:r>
            <a:endParaRPr lang="en-US" altLang="zh-CN" sz="2400" dirty="0"/>
          </a:p>
        </p:txBody>
      </p:sp>
      <p:sp>
        <p:nvSpPr>
          <p:cNvPr id="7" name="QC_5_BD.129_2#8d7ccd3e7.choices?vcp=1&amp;pid=29842b080&amp;color=0,0,0&amp;vtp=1&amp;bbb=1"/>
          <p:cNvSpPr/>
          <p:nvPr/>
        </p:nvSpPr>
        <p:spPr>
          <a:xfrm>
            <a:off x="576072" y="389146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B.Part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Junior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Junior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C.About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grades</a:t>
            </a:r>
            <a:endParaRPr lang="en-US" altLang="zh-CN" sz="2400" dirty="0"/>
          </a:p>
        </p:txBody>
      </p:sp>
      <p:sp>
        <p:nvSpPr>
          <p:cNvPr id="8" name="QC_5_AN.128_1#c3451c81f.blank?vcp=1&amp;pid=29842b080&amp;color=0,0,0&amp;vpa=56&amp;vtp=1&amp;answeroption=C"/>
          <p:cNvSpPr txBox="1"/>
          <p:nvPr/>
        </p:nvSpPr>
        <p:spPr>
          <a:xfrm>
            <a:off x="449072" y="28682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30_1#8d7ccd3e7.blank?vcp=1&amp;pid=29842b080&amp;color=0,0,0&amp;vpa=57&amp;vtp=1&amp;answeroption=B"/>
          <p:cNvSpPr txBox="1"/>
          <p:nvPr/>
        </p:nvSpPr>
        <p:spPr>
          <a:xfrm>
            <a:off x="449072" y="452138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5945" y="487045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  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，选择最佳选项。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1_1#32cecf346?vcp=1&amp;pid=29842b080&amp;color=0,0,0&amp;mp=1&amp;vtp=1&amp;bt=1&amp;bbb=1"/>
          <p:cNvSpPr/>
          <p:nvPr/>
        </p:nvSpPr>
        <p:spPr>
          <a:xfrm>
            <a:off x="576072" y="11423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53.Hu's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C_5_BD.131_2#32cecf346.choices?vcp=1&amp;pid=29842b080&amp;color=0,0,0&amp;vtp=1&amp;bbb=1"/>
          <p:cNvSpPr/>
          <p:nvPr/>
        </p:nvSpPr>
        <p:spPr>
          <a:xfrm>
            <a:off x="576072" y="166680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Centre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crowded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officers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endParaRPr lang="en-US" altLang="zh-CN" sz="2400" dirty="0"/>
          </a:p>
        </p:txBody>
      </p:sp>
      <p:sp>
        <p:nvSpPr>
          <p:cNvPr id="5" name="QC_5_BD.133_1#6f384ac12?vcp=1&amp;pid=29842b080&amp;color=0,0,0&amp;vtp=1&amp;bbb=1"/>
          <p:cNvSpPr/>
          <p:nvPr/>
        </p:nvSpPr>
        <p:spPr>
          <a:xfrm>
            <a:off x="576072" y="336860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54.Why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Wang's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33_2#6f384ac12.choices?vcp=1&amp;pid=29842b080&amp;color=0,0,0&amp;vtp=1&amp;bbb=1"/>
          <p:cNvSpPr/>
          <p:nvPr/>
        </p:nvSpPr>
        <p:spPr>
          <a:xfrm>
            <a:off x="576072" y="389146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foreigner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kids.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kids.</a:t>
            </a:r>
            <a:endParaRPr lang="en-US" altLang="zh-CN" sz="2400" dirty="0"/>
          </a:p>
        </p:txBody>
      </p:sp>
      <p:sp>
        <p:nvSpPr>
          <p:cNvPr id="8" name="QC_5_AN.132_1#32cecf346.blank?vcp=1&amp;pid=29842b080&amp;color=0,0,0&amp;mp=1&amp;vpa=58&amp;vtp=1&amp;answeroption=C"/>
          <p:cNvSpPr txBox="1"/>
          <p:nvPr/>
        </p:nvSpPr>
        <p:spPr>
          <a:xfrm>
            <a:off x="449072" y="28682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34_1#6f384ac12.bracket?vcp=1&amp;pid=29842b080&amp;color=0,0,0&amp;vpa=59&amp;vtp=1&amp;answeroption=C"/>
          <p:cNvSpPr txBox="1"/>
          <p:nvPr/>
        </p:nvSpPr>
        <p:spPr>
          <a:xfrm>
            <a:off x="449072" y="509288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5_1#8e0bce23e?vcp=1&amp;pid=29842b080&amp;color=0,0,0&amp;mp=1&amp;vtp=1&amp;bt=1&amp;bbb=1"/>
          <p:cNvSpPr/>
          <p:nvPr/>
        </p:nvSpPr>
        <p:spPr>
          <a:xfrm>
            <a:off x="576072" y="230442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55.According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C_5_BD.135_2#8e0bce23e.choices?vcp=1&amp;pid=29842b080&amp;color=0,0,0&amp;vtp=1&amp;bbb=1"/>
          <p:cNvSpPr/>
          <p:nvPr/>
        </p:nvSpPr>
        <p:spPr>
          <a:xfrm>
            <a:off x="576072" y="282885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impossible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living</a:t>
            </a:r>
            <a:endParaRPr lang="en-US" altLang="zh-CN" sz="2400" dirty="0"/>
          </a:p>
        </p:txBody>
      </p:sp>
      <p:sp>
        <p:nvSpPr>
          <p:cNvPr id="5" name="QC_5_AN.136_1#8e0bce23e.blank?vcp=1&amp;pid=29842b080&amp;color=0,0,0&amp;mp=1&amp;vpa=60&amp;vtp=1&amp;answeroption=B"/>
          <p:cNvSpPr txBox="1"/>
          <p:nvPr/>
        </p:nvSpPr>
        <p:spPr>
          <a:xfrm>
            <a:off x="449072" y="34587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7_1#390843f11?sp=1&amp;vcp=1&amp;pid=428640a68&amp;color=0,0,0&amp;vtp=1&amp;bt=1&amp;bbb=1&amp;hb=1"/>
          <p:cNvSpPr/>
          <p:nvPr/>
        </p:nvSpPr>
        <p:spPr>
          <a:xfrm>
            <a:off x="576072" y="432594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Nowadays，we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mobile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phones.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UK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holiday，I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culture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country.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Suddenly，I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phone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wallet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coins.</a:t>
            </a:r>
            <a:endParaRPr lang="en-US" altLang="zh-CN" sz="2400" dirty="0"/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course，we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electronically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UK.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cards.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apps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phones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watches.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cash.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putting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trust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electronic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payments.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7_2#390843f11?vcp=1&amp;pid=428640a68&amp;color=0,0,0&amp;mp=1&amp;vtp=1&amp;bt=1&amp;bbb=1&amp;hb=1"/>
          <p:cNvSpPr/>
          <p:nvPr/>
        </p:nvSpPr>
        <p:spPr>
          <a:xfrm>
            <a:off x="576072" y="122570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electronic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payments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savings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stolen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online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criminals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concern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understandable.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2022，more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￡4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billion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stolen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fraudsters(诈骗犯)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cybercriminals(网络罪犯)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UK.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2022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fraud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cybercrime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report，an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online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financial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service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comparison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website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reported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63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percent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increase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fraud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cybercrime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2021.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Online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biggest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source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thefts，”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Computer</a:t>
            </a:r>
            <a:r>
              <a:rPr lang="en-US" altLang="zh-CN" sz="2400" b="1" i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Weekly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7_3#390843f11?vcp=1&amp;pid=428640a68&amp;color=0,0,0&amp;mp=1&amp;vtp=1&amp;bt=1&amp;bbb=1&amp;hb=1"/>
          <p:cNvSpPr/>
          <p:nvPr/>
        </p:nvSpPr>
        <p:spPr>
          <a:xfrm>
            <a:off x="575945" y="1761490"/>
            <a:ext cx="11217275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dangers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still，it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seems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mobile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least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digital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payments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future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UK，just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website，the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digital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pound.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question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is：Will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British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public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trust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8_1#fd9ba99fb?vcp=1&amp;pid=390843f11&amp;color=0,0,0&amp;vtp=1&amp;bt=1&amp;bbb=1"/>
          <p:cNvSpPr/>
          <p:nvPr/>
        </p:nvSpPr>
        <p:spPr>
          <a:xfrm>
            <a:off x="731012" y="1840611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56.Why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culture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returning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UK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38_2#fd9ba99fb.choices?vcp=1&amp;pid=390843f11&amp;color=0,0,0&amp;vtp=1&amp;bbb=1"/>
          <p:cNvSpPr/>
          <p:nvPr/>
        </p:nvSpPr>
        <p:spPr>
          <a:xfrm>
            <a:off x="731012" y="2362825"/>
            <a:ext cx="10954512" cy="163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wallets.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electronically.</a:t>
            </a:r>
            <a:endParaRPr lang="en-US" altLang="zh-CN" sz="2400" dirty="0"/>
          </a:p>
        </p:txBody>
      </p:sp>
      <p:sp>
        <p:nvSpPr>
          <p:cNvPr id="5" name="QC_5_BD.140_1#4846993e8?vcp=1&amp;pid=390843f11&amp;color=0,0,0&amp;vtp=1&amp;bbb=1"/>
          <p:cNvSpPr/>
          <p:nvPr/>
        </p:nvSpPr>
        <p:spPr>
          <a:xfrm>
            <a:off x="731012" y="4039225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57.What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“wary”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40_2#4846993e8.choices?vcp=1&amp;pid=390843f11&amp;color=0,0,0&amp;vtp=1&amp;bbb=1"/>
          <p:cNvSpPr/>
          <p:nvPr/>
        </p:nvSpPr>
        <p:spPr>
          <a:xfrm>
            <a:off x="731012" y="4559861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35070" algn="l"/>
                <a:tab pos="763524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A.Proud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B.Careful.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C.Sure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1" name="QC_5_AN.139_1#fd9ba99fb.bracket?vcp=1&amp;pid=390843f11&amp;color=0,0,0&amp;vpa=61&amp;vtp=1&amp;answeroption=A"/>
          <p:cNvSpPr txBox="1"/>
          <p:nvPr/>
        </p:nvSpPr>
        <p:spPr>
          <a:xfrm>
            <a:off x="604012" y="240854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5_AN.141_1#4846993e8.bracket?vcp=1&amp;pid=390843f11&amp;color=0,0,0&amp;vpa=62&amp;vtp=1&amp;answeroption=B"/>
          <p:cNvSpPr txBox="1"/>
          <p:nvPr/>
        </p:nvSpPr>
        <p:spPr>
          <a:xfrm>
            <a:off x="4339082" y="458018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0885" y="1315085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  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，选择最佳选项。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0cf3778b?vcp=1&amp;pid=8f0043851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一、听力（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C_4_BD#4ae1c8cbb?vcp=1&amp;pid=30cf3778b&amp;color=0,0,0&amp;vtp=1&amp;bbb=1"/>
          <p:cNvSpPr/>
          <p:nvPr/>
        </p:nvSpPr>
        <p:spPr>
          <a:xfrm>
            <a:off x="576072" y="1117088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（一）听句子，选图片。</a:t>
            </a:r>
            <a:endParaRPr lang="en-US" altLang="zh-CN" sz="2400" dirty="0"/>
          </a:p>
        </p:txBody>
      </p:sp>
      <p:sp>
        <p:nvSpPr>
          <p:cNvPr id="4" name="QM_5_BD.1_1#cd7fc3535?vcp=1&amp;pid=4ae1c8cbb&amp;color=0,0,0&amp;vtp=1&amp;bbb=1&amp;hb=1"/>
          <p:cNvSpPr/>
          <p:nvPr/>
        </p:nvSpPr>
        <p:spPr>
          <a:xfrm>
            <a:off x="576072" y="1648832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你将听到五个句子，请选出与所听句子内容相符的图片，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有一幅图是多余的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每个句子读两遍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5" name="QM_5_BD.1_3#cd7fc3535?iti=1&amp;htil=1&amp;vcp=1&amp;pid=4ae1c8cb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4088" y="3379534"/>
            <a:ext cx="1335024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M_5_BD.1_4#cd7fc3535?iti=2&amp;htil=1&amp;vcp=1&amp;pid=4ae1c8cb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1448" y="3114358"/>
            <a:ext cx="1078992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M_5_BD.1_5#cd7fc3535?iti=3&amp;htil=1&amp;vcp=1&amp;pid=4ae1c8cb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1920" y="3324668"/>
            <a:ext cx="1307592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M_5_BD.1_6#cd7fc3535?iti=4&amp;htil=1&amp;vcp=1&amp;pid=4ae1c8cbb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4688" y="2885758"/>
            <a:ext cx="1956816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M_5_BD.1_7#cd7fc3535?iti=5&amp;htil=1&amp;vcp=1&amp;pid=4ae1c8cbb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26680" y="3208020"/>
            <a:ext cx="1956435" cy="122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M_5_BD.1_8#cd7fc3535?iti=6&amp;htil=1&amp;vcp=1&amp;pid=4ae1c8cbb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40239" y="3211894"/>
            <a:ext cx="1527048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M_5_BD.1_9#cd7fc3535?iti=1&amp;htil=1&amp;vcp=1&amp;pid=4ae1c8cbb&amp;color=0,0,0&amp;vtp=1"/>
          <p:cNvSpPr/>
          <p:nvPr/>
        </p:nvSpPr>
        <p:spPr>
          <a:xfrm>
            <a:off x="1227138" y="4558094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2" name="QM_5_BD.1_10#cd7fc3535?iti=2&amp;htil=1&amp;vcp=1&amp;pid=4ae1c8cbb&amp;color=0,0,0&amp;vtp=1"/>
          <p:cNvSpPr/>
          <p:nvPr/>
        </p:nvSpPr>
        <p:spPr>
          <a:xfrm>
            <a:off x="2845213" y="4558094"/>
            <a:ext cx="2714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3" name="QM_5_BD.1_11#cd7fc3535?iti=3&amp;htil=1&amp;vcp=1&amp;pid=4ae1c8cbb&amp;color=0,0,0&amp;vtp=1"/>
          <p:cNvSpPr/>
          <p:nvPr/>
        </p:nvSpPr>
        <p:spPr>
          <a:xfrm>
            <a:off x="4441254" y="4558092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4" name="QM_5_BD.1_12#cd7fc3535?iti=4&amp;htil=1&amp;vcp=1&amp;pid=4ae1c8cbb&amp;color=0,0,0&amp;vtp=1"/>
          <p:cNvSpPr/>
          <p:nvPr/>
        </p:nvSpPr>
        <p:spPr>
          <a:xfrm>
            <a:off x="6338634" y="4558094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5" name="QM_5_BD.1_13#cd7fc3535?iti=5&amp;htil=1&amp;vcp=1&amp;pid=4ae1c8cbb&amp;color=0,0,0&amp;vtp=1"/>
          <p:cNvSpPr/>
          <p:nvPr/>
        </p:nvSpPr>
        <p:spPr>
          <a:xfrm>
            <a:off x="8532781" y="4558094"/>
            <a:ext cx="2714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16" name="QM_5_BD.1_14#cd7fc3535?iti=6&amp;htil=1&amp;vcp=1&amp;pid=4ae1c8cbb&amp;color=0,0,0&amp;vtp=1"/>
          <p:cNvSpPr/>
          <p:nvPr/>
        </p:nvSpPr>
        <p:spPr>
          <a:xfrm>
            <a:off x="10521188" y="4558094"/>
            <a:ext cx="254000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4_1#5a8e1c8c5?vcp=1&amp;pid=390843f11&amp;color=0,0,0&amp;vtp=1&amp;bt=1&amp;bbb=1"/>
          <p:cNvSpPr/>
          <p:nvPr/>
        </p:nvSpPr>
        <p:spPr>
          <a:xfrm>
            <a:off x="576072" y="39262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59.Which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44_2#5a8e1c8c5.choices?vcp=1&amp;pid=390843f11&amp;color=0,0,0&amp;vtp=1&amp;bbb=1"/>
          <p:cNvSpPr/>
          <p:nvPr/>
        </p:nvSpPr>
        <p:spPr>
          <a:xfrm>
            <a:off x="576072" y="445064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B.People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electronically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fraud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cybercrime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2022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2021.</a:t>
            </a:r>
            <a:endParaRPr lang="en-US" altLang="zh-CN" sz="2400" dirty="0"/>
          </a:p>
        </p:txBody>
      </p:sp>
      <p:sp>
        <p:nvSpPr>
          <p:cNvPr id="8" name="QC_5_AN.145_1#5a8e1c8c5.bracket?vcp=1&amp;pid=390843f11&amp;color=0,0,0&amp;vpa=64&amp;vtp=1&amp;answeroption=C"/>
          <p:cNvSpPr txBox="1"/>
          <p:nvPr/>
        </p:nvSpPr>
        <p:spPr>
          <a:xfrm>
            <a:off x="449072" y="565206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QC_5_BD.142_1#2175b55c8?vcp=1&amp;pid=390843f11&amp;color=0,0,0&amp;vtp=1&amp;bbb=1&amp;hb=1"/>
          <p:cNvSpPr/>
          <p:nvPr/>
        </p:nvSpPr>
        <p:spPr>
          <a:xfrm>
            <a:off x="575945" y="1130935"/>
            <a:ext cx="11806555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58.What's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concern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British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electronic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payments?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0" name="QC_5_BD.142_2#2175b55c8.choices?vcp=1&amp;pid=390843f11&amp;color=0,0,0&amp;vtp=1&amp;bbb=1"/>
          <p:cNvSpPr/>
          <p:nvPr/>
        </p:nvSpPr>
        <p:spPr>
          <a:xfrm>
            <a:off x="576072" y="2215324"/>
            <a:ext cx="10954512" cy="16383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A.Forgetting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passwords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B.Losing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savings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online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thieves.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C.Paying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extra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service.</a:t>
            </a:r>
            <a:endParaRPr lang="en-US" altLang="zh-CN" sz="2400" dirty="0"/>
          </a:p>
        </p:txBody>
      </p:sp>
      <p:sp>
        <p:nvSpPr>
          <p:cNvPr id="13" name="QC_5_AN.143_1#2175b55c8.bracket?vcp=1&amp;pid=390843f11&amp;color=0,0,0&amp;vpa=63&amp;vtp=1&amp;answeroption=B"/>
          <p:cNvSpPr txBox="1"/>
          <p:nvPr/>
        </p:nvSpPr>
        <p:spPr>
          <a:xfrm>
            <a:off x="449072" y="281984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QC_5_BD.146_1#4c90b7a47?vcp=1&amp;pid=390843f11&amp;color=0,0,0&amp;vtp=1&amp;bbb=1&amp;hb=1"/>
          <p:cNvSpPr/>
          <p:nvPr/>
        </p:nvSpPr>
        <p:spPr>
          <a:xfrm>
            <a:off x="576072" y="1691572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60.What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England's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digital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pound”?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46_2#4c90b7a47.choices?vcp=1&amp;pid=390843f11&amp;color=0,0,0&amp;vtp=1&amp;bbb=1"/>
          <p:cNvSpPr/>
          <p:nvPr/>
        </p:nvSpPr>
        <p:spPr>
          <a:xfrm>
            <a:off x="576072" y="2847272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popular.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hoping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uncertain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</p:txBody>
      </p:sp>
      <p:sp>
        <p:nvSpPr>
          <p:cNvPr id="9" name="QC_5_AN.147_1#4c90b7a47.bracket?vcp=1&amp;pid=390843f11&amp;color=0,0,0&amp;vpa=65&amp;vtp=1&amp;answeroption=C"/>
          <p:cNvSpPr txBox="1"/>
          <p:nvPr/>
        </p:nvSpPr>
        <p:spPr>
          <a:xfrm>
            <a:off x="449072" y="404869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8_1#7149c17fa?sp=1&amp;vcp=1&amp;pid=428640a68&amp;color=0,0,0&amp;vtp=1&amp;bt=1&amp;bbb=1&amp;hb=1"/>
          <p:cNvSpPr/>
          <p:nvPr/>
        </p:nvSpPr>
        <p:spPr>
          <a:xfrm>
            <a:off x="576072" y="95646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body's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response(反应)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challenge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requirement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experiences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stress.</a:t>
            </a:r>
            <a:endParaRPr lang="en-US" altLang="zh-CN" sz="2400" dirty="0"/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worried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“stress”.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effects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Well，everyone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feelings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towards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negative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effects.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8_2#7149c17fa?vcp=1&amp;pid=428640a68&amp;color=0,0,0&amp;mp=1&amp;vtp=1&amp;bt=1&amp;bbb=1&amp;hb=1"/>
          <p:cNvSpPr/>
          <p:nvPr/>
        </p:nvSpPr>
        <p:spPr>
          <a:xfrm>
            <a:off x="576072" y="15000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However，stress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negative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positive.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Generally，most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sides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Negative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controlled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effect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serious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body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signs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mild(轻微的)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stress，we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experiencing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sides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course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dealing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stress，your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ability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develops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includes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creativity，learning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efficiency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，you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level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ability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levels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future.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8_3#7149c17fa?vcp=1&amp;pid=428640a68&amp;color=0,0,0&amp;mp=1&amp;vtp=1&amp;bt=1&amp;bbb=1&amp;hb=1"/>
          <p:cNvSpPr/>
          <p:nvPr/>
        </p:nvSpPr>
        <p:spPr>
          <a:xfrm>
            <a:off x="576072" y="664369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Experts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centre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common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stressors(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压力源).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stressors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include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heavy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pressure，family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relationship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problems，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Besides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these，even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positive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moments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，like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married，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stressors.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Actually，all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pushing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stressor.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Luckily，there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ease(缓解)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levels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negative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positive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stress，stress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reduced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listening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exercise.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healthy，balanced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diet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reduce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49_1#0ee195bff?vcp=1&amp;pid=7149c17fa&amp;color=0,0,0&amp;vtp=1&amp;bt=1&amp;bbb=1"/>
          <p:cNvSpPr/>
          <p:nvPr/>
        </p:nvSpPr>
        <p:spPr>
          <a:xfrm>
            <a:off x="576072" y="106322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61.How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“stress”?</a:t>
            </a:r>
            <a:endParaRPr lang="en-US" altLang="zh-CN" sz="2400" dirty="0"/>
          </a:p>
        </p:txBody>
      </p:sp>
      <p:sp>
        <p:nvSpPr>
          <p:cNvPr id="3" name="QO_5_AN.150_1#0ee195bff?vcp=1&amp;pid=7149c17fa&amp;color=0,0,0&amp;vtp=1&amp;bbb=1"/>
          <p:cNvSpPr/>
          <p:nvPr/>
        </p:nvSpPr>
        <p:spPr>
          <a:xfrm>
            <a:off x="576072" y="158512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worried.</a:t>
            </a:r>
            <a:endParaRPr lang="en-US" altLang="zh-CN" sz="2400" dirty="0"/>
          </a:p>
        </p:txBody>
      </p:sp>
      <p:sp>
        <p:nvSpPr>
          <p:cNvPr id="4" name="QO_5_BD.151_1#7e7dcea8d?vcp=1&amp;pid=7149c17fa&amp;color=0,0,0&amp;vtp=1&amp;bbb=1"/>
          <p:cNvSpPr/>
          <p:nvPr/>
        </p:nvSpPr>
        <p:spPr>
          <a:xfrm>
            <a:off x="576072" y="210798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62.Can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positive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writer?</a:t>
            </a:r>
            <a:endParaRPr lang="en-US" altLang="zh-CN" sz="2400" dirty="0"/>
          </a:p>
        </p:txBody>
      </p:sp>
      <p:sp>
        <p:nvSpPr>
          <p:cNvPr id="5" name="QO_5_AN.152_1#7e7dcea8d?vcp=1&amp;pid=7149c17fa&amp;color=0,0,0&amp;vtp=1&amp;bbb=1"/>
          <p:cNvSpPr/>
          <p:nvPr/>
        </p:nvSpPr>
        <p:spPr>
          <a:xfrm>
            <a:off x="576072" y="26308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Yes，it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can.</a:t>
            </a:r>
            <a:endParaRPr lang="en-US" altLang="zh-CN" sz="2400" dirty="0"/>
          </a:p>
        </p:txBody>
      </p:sp>
      <p:sp>
        <p:nvSpPr>
          <p:cNvPr id="6" name="QO_5_BD.153_1#86068f486?vcp=1&amp;pid=7149c17fa&amp;color=0,0,0&amp;vtp=1&amp;bbb=1"/>
          <p:cNvSpPr/>
          <p:nvPr/>
        </p:nvSpPr>
        <p:spPr>
          <a:xfrm>
            <a:off x="576072" y="315369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63.What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abilities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develop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dealing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stress?</a:t>
            </a:r>
            <a:endParaRPr lang="en-US" altLang="zh-CN" sz="2400" dirty="0"/>
          </a:p>
        </p:txBody>
      </p:sp>
      <p:sp>
        <p:nvSpPr>
          <p:cNvPr id="7" name="QO_5_AN.154_1#86068f486?vcp=1&amp;pid=7149c17fa&amp;color=0,0,0&amp;vtp=1&amp;bbb=1"/>
          <p:cNvSpPr/>
          <p:nvPr/>
        </p:nvSpPr>
        <p:spPr>
          <a:xfrm>
            <a:off x="576072" y="367655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Creativity，learning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efficiency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work.</a:t>
            </a:r>
            <a:endParaRPr lang="en-US" altLang="zh-CN" sz="2400" dirty="0"/>
          </a:p>
        </p:txBody>
      </p:sp>
      <p:sp>
        <p:nvSpPr>
          <p:cNvPr id="8" name="QO_5_BD.155_1#bb4a28786?vcp=1&amp;pid=7149c17fa&amp;color=0,0,0&amp;vtp=1&amp;bbb=1"/>
          <p:cNvSpPr/>
          <p:nvPr/>
        </p:nvSpPr>
        <p:spPr>
          <a:xfrm>
            <a:off x="576072" y="41994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64.What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stressor?</a:t>
            </a:r>
            <a:endParaRPr lang="en-US" altLang="zh-CN" sz="2400" dirty="0"/>
          </a:p>
        </p:txBody>
      </p:sp>
      <p:sp>
        <p:nvSpPr>
          <p:cNvPr id="9" name="QO_5_AN.156_1#bb4a28786?vcp=1&amp;pid=7149c17fa&amp;color=0,0,0&amp;vtp=1&amp;bbb=1"/>
          <p:cNvSpPr/>
          <p:nvPr/>
        </p:nvSpPr>
        <p:spPr>
          <a:xfrm>
            <a:off x="576072" y="472227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pushing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</p:txBody>
      </p:sp>
      <p:sp>
        <p:nvSpPr>
          <p:cNvPr id="10" name="QO_5_BD.157_1#113d1f5a3?vcp=1&amp;pid=7149c17fa&amp;color=0,0,0&amp;vtp=1&amp;bbb=1"/>
          <p:cNvSpPr/>
          <p:nvPr/>
        </p:nvSpPr>
        <p:spPr>
          <a:xfrm>
            <a:off x="576072" y="524513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65.What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writer's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paragraph?</a:t>
            </a:r>
            <a:endParaRPr lang="en-US" altLang="zh-CN" sz="2400" dirty="0"/>
          </a:p>
        </p:txBody>
      </p:sp>
      <p:sp>
        <p:nvSpPr>
          <p:cNvPr id="11" name="QO_5_AN.158_1#113d1f5a3?vcp=1&amp;pid=7149c17fa&amp;color=0,0,0&amp;vtp=1&amp;bbb=1"/>
          <p:cNvSpPr/>
          <p:nvPr/>
        </p:nvSpPr>
        <p:spPr>
          <a:xfrm>
            <a:off x="576072" y="576799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useful/ helpful/ practical.（开放性试题，言之有理即可。）</a:t>
            </a:r>
            <a:endParaRPr lang="en-US" altLang="zh-CN" sz="2400" dirty="0"/>
          </a:p>
        </p:txBody>
      </p:sp>
      <p:sp>
        <p:nvSpPr>
          <p:cNvPr id="12" name="文本框 11"/>
          <p:cNvSpPr txBox="1"/>
          <p:nvPr/>
        </p:nvSpPr>
        <p:spPr>
          <a:xfrm>
            <a:off x="935355" y="478790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，回答下列问题。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  <p:bldP spid="11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e18c5f79?vcp=1&amp;pid=8f0043851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五、选词填空（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159_1#e59a5d049?vcp=1&amp;pid=fe18c5f79&amp;color=0,0,0&amp;vtp=1&amp;bbb=1&amp;hb=1"/>
          <p:cNvSpPr/>
          <p:nvPr/>
        </p:nvSpPr>
        <p:spPr>
          <a:xfrm>
            <a:off x="576072" y="111708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根据语篇内容，从方框中选择恰当的单词，并用其正确形式填空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将单词填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写在答题卡对应的横线上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。每个单词只能用一次。</a:t>
            </a:r>
            <a:endParaRPr lang="en-US" altLang="zh-CN" sz="2400" dirty="0"/>
          </a:p>
        </p:txBody>
      </p:sp>
      <p:graphicFrame>
        <p:nvGraphicFramePr>
          <p:cNvPr id="56" name="QM_4_BD.159_2#e59a5d049?colgroup=35&amp;vcp=1&amp;pid=fe18c5f79&amp;color=0,0,0&amp;vtp=1&amp;bbb=1&amp;hb=1"/>
          <p:cNvGraphicFramePr>
            <a:graphicFrameLocks noGrp="1"/>
          </p:cNvGraphicFramePr>
          <p:nvPr/>
        </p:nvGraphicFramePr>
        <p:xfrm>
          <a:off x="1540510" y="2356485"/>
          <a:ext cx="9015730" cy="1014730"/>
        </p:xfrm>
        <a:graphic>
          <a:graphicData uri="http://schemas.openxmlformats.org/drawingml/2006/table">
            <a:tbl>
              <a:tblPr/>
              <a:tblGrid>
                <a:gridCol w="9015730"/>
              </a:tblGrid>
              <a:tr h="101447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walking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after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asked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true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believe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endParaRPr lang="en-US" altLang="zh-CN" sz="2400" b="1" i="0" dirty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friendly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curiously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sweater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scientist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M_4_BD.159_3#e59a5d049?vcp=1&amp;pid=fe18c5f79&amp;color=0,0,0&amp;vtp=1&amp;bbb=1&amp;hb=1"/>
          <p:cNvSpPr/>
          <p:nvPr/>
        </p:nvSpPr>
        <p:spPr>
          <a:xfrm>
            <a:off x="576072" y="3493199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Albert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Einstein，you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surely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yes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greatest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66.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history.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although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strict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rather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67.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well.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6" name="QM_4_AN.160_1#e59a5d049.blank?vcp=1&amp;pid=fe18c5f79&amp;color=0,0,0&amp;vpa=66&amp;vtp=1&amp;bbb=1"/>
          <p:cNvSpPr/>
          <p:nvPr/>
        </p:nvSpPr>
        <p:spPr>
          <a:xfrm>
            <a:off x="4565492" y="4085019"/>
            <a:ext cx="1389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scientists</a:t>
            </a:r>
            <a:endParaRPr lang="en-US" altLang="zh-CN" sz="2400" dirty="0"/>
          </a:p>
        </p:txBody>
      </p:sp>
      <p:sp>
        <p:nvSpPr>
          <p:cNvPr id="7" name="QM_4_AN.161_1#e59a5d049.blank?vcp=1&amp;pid=fe18c5f79&amp;color=0,0,0&amp;vpa=67&amp;vtp=1&amp;bbb=1"/>
          <p:cNvSpPr/>
          <p:nvPr/>
        </p:nvSpPr>
        <p:spPr>
          <a:xfrm>
            <a:off x="3423254" y="5189919"/>
            <a:ext cx="12525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friendly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9_3#e59a5d049?vcp=1&amp;pid=fe18c5f79&amp;color=0,0,0&amp;vtp=1&amp;bbb=1&amp;hb=1"/>
          <p:cNvSpPr/>
          <p:nvPr/>
        </p:nvSpPr>
        <p:spPr>
          <a:xfrm>
            <a:off x="576072" y="920908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afternoon，Einstein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12-year-old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68.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side.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69.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“Pardon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said，“but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Albert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Einstein.”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“That's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Albert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Einstein!”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Einstein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70.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“Everyone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Einstein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talent.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you're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wearing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71.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backwards，so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clever.”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3" name="QM_4_AN.162_1#e59a5d049.blank?vcp=1&amp;pid=fe18c5f79&amp;color=0,0,0&amp;vpa=68&amp;vtp=1&amp;bbb=1"/>
          <p:cNvSpPr/>
          <p:nvPr/>
        </p:nvSpPr>
        <p:spPr>
          <a:xfrm>
            <a:off x="10388885" y="1464468"/>
            <a:ext cx="12541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walking</a:t>
            </a:r>
            <a:endParaRPr lang="en-US" altLang="zh-CN" sz="2400" dirty="0"/>
          </a:p>
        </p:txBody>
      </p:sp>
      <p:sp>
        <p:nvSpPr>
          <p:cNvPr id="4" name="QM_4_AN.163_1#e59a5d049.blank?vcp=1&amp;pid=fe18c5f79&amp;color=0,0,0&amp;vpa=69&amp;vtp=1&amp;bbb=1"/>
          <p:cNvSpPr/>
          <p:nvPr/>
        </p:nvSpPr>
        <p:spPr>
          <a:xfrm>
            <a:off x="6207729" y="1997868"/>
            <a:ext cx="1422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curiously</a:t>
            </a:r>
            <a:endParaRPr lang="en-US" altLang="zh-CN" sz="2400" dirty="0"/>
          </a:p>
        </p:txBody>
      </p:sp>
      <p:sp>
        <p:nvSpPr>
          <p:cNvPr id="5" name="QM_4_AN.164_1#e59a5d049.blank?vcp=1&amp;pid=fe18c5f79&amp;color=0,0,0&amp;vpa=70&amp;vtp=1&amp;bbb=1"/>
          <p:cNvSpPr/>
          <p:nvPr/>
        </p:nvSpPr>
        <p:spPr>
          <a:xfrm>
            <a:off x="2859691" y="3712368"/>
            <a:ext cx="11160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believe</a:t>
            </a:r>
            <a:endParaRPr lang="en-US" altLang="zh-CN" sz="2400" dirty="0"/>
          </a:p>
        </p:txBody>
      </p:sp>
      <p:sp>
        <p:nvSpPr>
          <p:cNvPr id="6" name="QM_4_AN.165_1#e59a5d049.blank?vcp=1&amp;pid=fe18c5f79&amp;color=0,0,0&amp;vpa=71&amp;vtp=1&amp;bbb=1"/>
          <p:cNvSpPr/>
          <p:nvPr/>
        </p:nvSpPr>
        <p:spPr>
          <a:xfrm>
            <a:off x="6146642" y="4271168"/>
            <a:ext cx="12192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sweater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9_3#e59a5d049?vcp=1&amp;pid=fe18c5f79&amp;color=0,0,0&amp;vtp=1&amp;bbb=1&amp;hb=1"/>
          <p:cNvSpPr/>
          <p:nvPr/>
        </p:nvSpPr>
        <p:spPr>
          <a:xfrm>
            <a:off x="393065" y="943610"/>
            <a:ext cx="11310620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Einstein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laugh.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“You're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honest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pleasure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72.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look.”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Einstein's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house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73.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afternoon，the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Einstein.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74.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daughter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“75.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friendship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explain，”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Einstein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daughter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cookies.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return，I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maths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homework.”</a:t>
            </a:r>
            <a:endParaRPr lang="en-US" altLang="zh-CN" sz="2400" dirty="0"/>
          </a:p>
        </p:txBody>
      </p:sp>
      <p:sp>
        <p:nvSpPr>
          <p:cNvPr id="3" name="QM_4_AN.166_1#e59a5d049.blank?vcp=1&amp;pid=fe18c5f79&amp;color=0,0,0&amp;vpa=72&amp;vtp=1&amp;bbb=1"/>
          <p:cNvSpPr/>
          <p:nvPr/>
        </p:nvSpPr>
        <p:spPr>
          <a:xfrm>
            <a:off x="9899300" y="1489869"/>
            <a:ext cx="8985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truth</a:t>
            </a:r>
            <a:endParaRPr lang="en-US" altLang="zh-CN" sz="2400" dirty="0"/>
          </a:p>
        </p:txBody>
      </p:sp>
      <p:sp>
        <p:nvSpPr>
          <p:cNvPr id="4" name="QM_4_AN.167_1#e59a5d049.blank?vcp=1&amp;pid=fe18c5f79&amp;color=0,0,0&amp;vpa=73&amp;vtp=1&amp;bbb=1"/>
          <p:cNvSpPr/>
          <p:nvPr/>
        </p:nvSpPr>
        <p:spPr>
          <a:xfrm>
            <a:off x="9951689" y="2615089"/>
            <a:ext cx="8461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endParaRPr lang="en-US" altLang="zh-CN" sz="2400" dirty="0"/>
          </a:p>
        </p:txBody>
      </p:sp>
      <p:sp>
        <p:nvSpPr>
          <p:cNvPr id="5" name="QM_4_AN.168_1#e59a5d049.blank?vcp=1&amp;pid=fe18c5f79&amp;color=0,0,0&amp;vpa=74&amp;vtp=1&amp;bbb=1"/>
          <p:cNvSpPr/>
          <p:nvPr/>
        </p:nvSpPr>
        <p:spPr>
          <a:xfrm>
            <a:off x="9369075" y="3176429"/>
            <a:ext cx="9667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asked</a:t>
            </a:r>
            <a:endParaRPr lang="en-US" altLang="zh-CN" sz="2400" dirty="0"/>
          </a:p>
        </p:txBody>
      </p:sp>
      <p:sp>
        <p:nvSpPr>
          <p:cNvPr id="6" name="QM_4_AN.169_1#e59a5d049.blank?vcp=1&amp;pid=fe18c5f79&amp;color=0,0,0&amp;vpa=75&amp;vtp=1&amp;bbb=1"/>
          <p:cNvSpPr/>
          <p:nvPr/>
        </p:nvSpPr>
        <p:spPr>
          <a:xfrm>
            <a:off x="6962680" y="3709829"/>
            <a:ext cx="7620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df82ec8b?vcp=1&amp;pid=8f0043851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六、书面表达（15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B_4_BD.170_1#c6b04d4be?vcp=1&amp;pid=adf82ec8b&amp;color=0,0,0&amp;vtp=1&amp;bbb=1&amp;hb=1"/>
          <p:cNvSpPr/>
          <p:nvPr/>
        </p:nvSpPr>
        <p:spPr>
          <a:xfrm>
            <a:off x="576072" y="111708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假如你是李明，你校的广播站正以“An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Unforgettable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____”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为题开展征文活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。请你根据内容要点，写一篇英语短文投稿，谈谈你难忘的一次经历及感受。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内容要点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：1.难忘的一次经历；2.经历的具体过程；3.你的感受。</a:t>
            </a:r>
            <a:endParaRPr lang="en-US" altLang="zh-CN" sz="2400" dirty="0"/>
          </a:p>
        </p:txBody>
      </p:sp>
      <p:sp>
        <p:nvSpPr>
          <p:cNvPr id="4" name="QB_4_BD.170_2#c6b04d4be?sp=1&amp;vcp=1&amp;pid=adf82ec8b&amp;color=0,0,0&amp;vtp=1&amp;bbb=1&amp;hb=1"/>
          <p:cNvSpPr/>
          <p:nvPr/>
        </p:nvSpPr>
        <p:spPr>
          <a:xfrm>
            <a:off x="576072" y="281507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注意：1.请先将题目补全后再作答；2.短文必须包含所有内容要点；3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可适当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增加细节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，以使行文连贯；4.文中不得透露个人信息；5.词数80左右。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_1#840bd62ba?vcp=1&amp;pid=cd7fc3535&amp;color=0,0,0&amp;mp=1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6_AN.3_1#840bd62ba.blank?vcp=1&amp;pid=cd7fc3535&amp;color=0,0,0&amp;mp=1&amp;vpa=1&amp;vtp=1"/>
          <p:cNvSpPr/>
          <p:nvPr/>
        </p:nvSpPr>
        <p:spPr>
          <a:xfrm>
            <a:off x="783240" y="501396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B_6_AS.4_1#840bd62ba?vcp=1&amp;pid=cd7fc3535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holiday.</a:t>
            </a:r>
            <a:endParaRPr lang="en-US" altLang="zh-CN" sz="2400" dirty="0"/>
          </a:p>
        </p:txBody>
      </p:sp>
      <p:sp>
        <p:nvSpPr>
          <p:cNvPr id="5" name="QB_6_BD.5_1#3c1149aae?vcp=1&amp;pid=cd7fc3535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6" name="QB_6_AN.6_1#3c1149aae.blank?vcp=1&amp;pid=cd7fc3535&amp;color=0,0,0&amp;vpa=2&amp;vtp=1"/>
          <p:cNvSpPr/>
          <p:nvPr/>
        </p:nvSpPr>
        <p:spPr>
          <a:xfrm>
            <a:off x="795940" y="1548692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B_6_AS.7_1#3c1149aae?vcp=1&amp;pid=cd7fc3535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balloons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flying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sky.</a:t>
            </a:r>
            <a:endParaRPr lang="en-US" altLang="zh-CN" sz="2400" dirty="0"/>
          </a:p>
        </p:txBody>
      </p:sp>
      <p:sp>
        <p:nvSpPr>
          <p:cNvPr id="8" name="QB_6_BD.8_1#356985a3f?vcp=1&amp;pid=cd7fc3535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9" name="QB_6_AN.9_1#356985a3f.blank?vcp=1&amp;pid=cd7fc3535&amp;color=0,0,0&amp;vpa=3&amp;vtp=1"/>
          <p:cNvSpPr/>
          <p:nvPr/>
        </p:nvSpPr>
        <p:spPr>
          <a:xfrm>
            <a:off x="808640" y="2594410"/>
            <a:ext cx="406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10" name="QB_6_AS.10_1#356985a3f?vcp=1&amp;pid=cd7fc3535&amp;color=0,0,0&amp;vtp=1&amp;bbb=1"/>
          <p:cNvSpPr/>
          <p:nvPr/>
        </p:nvSpPr>
        <p:spPr>
          <a:xfrm>
            <a:off x="576072" y="31553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David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fishing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Sundays.</a:t>
            </a:r>
            <a:endParaRPr lang="en-US" altLang="zh-CN" sz="2400" dirty="0"/>
          </a:p>
        </p:txBody>
      </p:sp>
      <p:sp>
        <p:nvSpPr>
          <p:cNvPr id="11" name="QB_6_BD.11_1#750460e80?vcp=1&amp;pid=cd7fc3535&amp;color=0,0,0&amp;vtp=1&amp;bbb=1"/>
          <p:cNvSpPr/>
          <p:nvPr/>
        </p:nvSpPr>
        <p:spPr>
          <a:xfrm>
            <a:off x="576072" y="36782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12" name="QB_6_AN.12_1#750460e80.blank?vcp=1&amp;pid=cd7fc3535&amp;color=0,0,0&amp;vpa=4&amp;vtp=1"/>
          <p:cNvSpPr/>
          <p:nvPr/>
        </p:nvSpPr>
        <p:spPr>
          <a:xfrm>
            <a:off x="783240" y="3640128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3" name="QB_6_AS.13_1#750460e80?vcp=1&amp;pid=cd7fc3535&amp;color=0,0,0&amp;vtp=1&amp;bbb=1"/>
          <p:cNvSpPr/>
          <p:nvPr/>
        </p:nvSpPr>
        <p:spPr>
          <a:xfrm>
            <a:off x="576072" y="420108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bananas.</a:t>
            </a:r>
            <a:endParaRPr lang="en-US" altLang="zh-CN" sz="2400" dirty="0"/>
          </a:p>
        </p:txBody>
      </p:sp>
      <p:sp>
        <p:nvSpPr>
          <p:cNvPr id="14" name="QB_6_BD.14_1#e9eedfae9?vcp=1&amp;pid=cd7fc3535&amp;color=0,0,0&amp;vtp=1&amp;bbb=1"/>
          <p:cNvSpPr/>
          <p:nvPr/>
        </p:nvSpPr>
        <p:spPr>
          <a:xfrm>
            <a:off x="576072" y="472394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15" name="QB_6_AN.15_1#e9eedfae9.blank?vcp=1&amp;pid=cd7fc3535&amp;color=0,0,0&amp;vpa=5&amp;vtp=1"/>
          <p:cNvSpPr/>
          <p:nvPr/>
        </p:nvSpPr>
        <p:spPr>
          <a:xfrm>
            <a:off x="795940" y="4685846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16" name="QB_6_AS.16_1#e9eedfae9?vcp=1&amp;pid=cd7fc3535&amp;color=0,0,0&amp;vtp=1&amp;bbb=1"/>
          <p:cNvSpPr/>
          <p:nvPr/>
        </p:nvSpPr>
        <p:spPr>
          <a:xfrm>
            <a:off x="576072" y="524680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Bob's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hobby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riding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horses.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2" grpId="0" animBg="1" build="p"/>
      <p:bldP spid="13" grpId="0" animBg="1" build="p"/>
      <p:bldP spid="15" grpId="0" animBg="1" build="p"/>
      <p:bldP spid="16" grpId="0" animBg="1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75_3#c6b04d4be?vcp=1&amp;pid=adf82ec8b&amp;color=0,0,0&amp;mp=1&amp;vtp=1&amp;bt=1&amp;bbb=1&amp;hb=1&amp;hltap=1"/>
          <p:cNvSpPr/>
          <p:nvPr/>
        </p:nvSpPr>
        <p:spPr>
          <a:xfrm>
            <a:off x="576072" y="124475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Unforgettable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34" charset="-122"/>
            </a:endParaRPr>
          </a:p>
        </p:txBody>
      </p:sp>
      <p:sp>
        <p:nvSpPr>
          <p:cNvPr id="3" name="QB_4_AN.174_1#c6b04d4be.blank?vcp=1&amp;pid=adf82ec8b&amp;color=0,0,0&amp;mp=1&amp;vpa=76&amp;vtp=1&amp;bbb=1"/>
          <p:cNvSpPr/>
          <p:nvPr/>
        </p:nvSpPr>
        <p:spPr>
          <a:xfrm>
            <a:off x="6880003" y="1247299"/>
            <a:ext cx="790194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Trip</a:t>
            </a:r>
            <a:endParaRPr lang="en-US" altLang="zh-CN" sz="2400" dirty="0"/>
          </a:p>
        </p:txBody>
      </p:sp>
      <p:sp>
        <p:nvSpPr>
          <p:cNvPr id="4" name="QB_4_AN.176_1#c6b04d4be?vcp=1&amp;pid=adf82ec8b&amp;color=0,0,0&amp;mp=1&amp;vtp=1&amp;bt=1&amp;bbb=1&amp;hb=1&amp;hla=1"/>
          <p:cNvSpPr/>
          <p:nvPr/>
        </p:nvSpPr>
        <p:spPr>
          <a:xfrm>
            <a:off x="469392" y="1780700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month，I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Xi'an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classmates.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trip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wonderful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forget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day，we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visited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museums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paintings.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wonderful.In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evening，we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biangbiang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noodles，</a:t>
            </a:r>
            <a:r>
              <a:rPr lang="en-US" altLang="zh-CN" sz="2400" b="1" i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liangpi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roujiamo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yangrou</a:t>
            </a:r>
            <a:r>
              <a:rPr lang="en-US" altLang="zh-CN" sz="2400" b="1" i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paomo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best，which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snack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Xi'an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next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day，we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went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visit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75_1#c6b04d4be?vcp=1&amp;pid=adf82ec8b&amp;color=0,0,0&amp;mp=1&amp;vtp=1&amp;bt=1&amp;bbb=1&amp;hb=1&amp;hltap=1"/>
          <p:cNvSpPr/>
          <p:nvPr/>
        </p:nvSpPr>
        <p:spPr>
          <a:xfrm>
            <a:off x="576072" y="206136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34" charset="-122"/>
            </a:endParaRPr>
          </a:p>
        </p:txBody>
      </p:sp>
      <p:sp>
        <p:nvSpPr>
          <p:cNvPr id="3" name="QB_4_AN.174_1#c6b04d4be?vcp=1&amp;pid=adf82ec8b&amp;color=0,0,0&amp;mp=1&amp;vtp=1&amp;bt=1&amp;bbb=1&amp;hb=1&amp;hla=1"/>
          <p:cNvSpPr/>
          <p:nvPr/>
        </p:nvSpPr>
        <p:spPr>
          <a:xfrm>
            <a:off x="576072" y="203596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some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famous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places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in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Xi'an，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Terracotta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Warriors，the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Tower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Drum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Tower.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course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，we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photos.</a:t>
            </a:r>
            <a:endParaRPr lang="en-US" altLang="zh-CN" sz="1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history.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interesting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trip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Xi'an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!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uiExpand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fe9bb99d?vcp=1&amp;pid=30cf3778b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（二）听短对话，选择最佳答案。</a:t>
            </a:r>
            <a:endParaRPr lang="en-US" altLang="zh-CN" sz="2400" dirty="0"/>
          </a:p>
        </p:txBody>
      </p:sp>
      <p:sp>
        <p:nvSpPr>
          <p:cNvPr id="3" name="QM_5_BD.17_1#ffb3ae1af?vcp=1&amp;pid=8fe9bb99d&amp;color=0,0,0&amp;vtp=1&amp;bbb=1&amp;hb=1"/>
          <p:cNvSpPr/>
          <p:nvPr/>
        </p:nvSpPr>
        <p:spPr>
          <a:xfrm>
            <a:off x="576072" y="106393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你将听到五段对话，每段对话后有一个小题，请根据对话内容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选出最佳答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。每段对话读两遍。</a:t>
            </a:r>
            <a:endParaRPr lang="en-US" altLang="zh-CN" sz="2400" dirty="0"/>
          </a:p>
        </p:txBody>
      </p:sp>
      <p:sp>
        <p:nvSpPr>
          <p:cNvPr id="4" name="QC_6_BD.18_1#3ae534400?vcp=1&amp;pid=ffb3ae1af&amp;color=0,0,0&amp;vtp=1&amp;bbb=1"/>
          <p:cNvSpPr/>
          <p:nvPr/>
        </p:nvSpPr>
        <p:spPr>
          <a:xfrm>
            <a:off x="576072" y="22196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tomorrow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C_6_BD.18_2#3ae534400.choices?vcp=1&amp;pid=ffb3ae1af&amp;color=0,0,0&amp;vtp=1&amp;bbb=1"/>
          <p:cNvSpPr/>
          <p:nvPr/>
        </p:nvSpPr>
        <p:spPr>
          <a:xfrm>
            <a:off x="576072" y="27424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A.It'll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rainy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B.It'll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C.It'll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sunny.</a:t>
            </a:r>
            <a:endParaRPr lang="en-US" altLang="zh-CN" sz="2400" dirty="0"/>
          </a:p>
        </p:txBody>
      </p:sp>
      <p:sp>
        <p:nvSpPr>
          <p:cNvPr id="7" name="QC_6_AS.20_1#3ae534400?vcp=1&amp;pid=ffb3ae1af&amp;color=0,0,0&amp;vtp=1&amp;bbb=1"/>
          <p:cNvSpPr/>
          <p:nvPr/>
        </p:nvSpPr>
        <p:spPr>
          <a:xfrm>
            <a:off x="576072" y="326535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M：Would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picnic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tomorrow?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W：I'd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to，but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report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tomorrow.</a:t>
            </a:r>
            <a:endParaRPr lang="en-US" altLang="zh-CN" sz="2400" dirty="0"/>
          </a:p>
        </p:txBody>
      </p:sp>
      <p:sp>
        <p:nvSpPr>
          <p:cNvPr id="8" name="QC_6_AN.19_1#3ae534400.bracket?vcp=1&amp;pid=ffb3ae1af&amp;color=0,0,0&amp;vpa=6&amp;vtp=1&amp;answeroption=A"/>
          <p:cNvSpPr txBox="1"/>
          <p:nvPr/>
        </p:nvSpPr>
        <p:spPr>
          <a:xfrm>
            <a:off x="449072" y="27755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1_1#89bb1d436?vcp=1&amp;pid=ffb3ae1af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7.What's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Nancy's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favourite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programme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21_2#89bb1d436.choices?vcp=1&amp;pid=ffb3ae1af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sports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show.</a:t>
            </a:r>
            <a:endParaRPr lang="en-US" altLang="zh-CN" sz="2400" dirty="0"/>
          </a:p>
        </p:txBody>
      </p:sp>
      <p:sp>
        <p:nvSpPr>
          <p:cNvPr id="5" name="QC_6_AS.23_1#89bb1d436?vcp=1&amp;pid=ffb3ae1af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programme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best，Nancy?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favourite.It's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laugh.</a:t>
            </a:r>
            <a:endParaRPr lang="en-US" altLang="zh-CN" sz="2400" dirty="0"/>
          </a:p>
        </p:txBody>
      </p:sp>
      <p:sp>
        <p:nvSpPr>
          <p:cNvPr id="6" name="QC_6_AN.22_1#89bb1d436.bracket?vcp=1&amp;pid=ffb3ae1af&amp;color=0,0,0&amp;vpa=7&amp;vtp=1&amp;answeroption=A"/>
          <p:cNvSpPr txBox="1"/>
          <p:nvPr/>
        </p:nvSpPr>
        <p:spPr>
          <a:xfrm>
            <a:off x="449072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4_1#c6b562310?vcp=1&amp;pid=ffb3ae1af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8.What's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Becky's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favourite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drink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C_6_BD.24_2#c6b562310.choices?vcp=1&amp;pid=ffb3ae1af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A.Coffee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B.Milk.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C.Apple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juice.</a:t>
            </a:r>
            <a:endParaRPr lang="en-US" altLang="zh-CN" sz="2400" dirty="0"/>
          </a:p>
        </p:txBody>
      </p:sp>
      <p:sp>
        <p:nvSpPr>
          <p:cNvPr id="5" name="QC_6_AS.26_1#c6b562310?vcp=1&amp;pid=ffb3ae1af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M：Would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apple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juice，Becky?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W：Thanks.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favourite.</a:t>
            </a:r>
            <a:endParaRPr lang="en-US" altLang="zh-CN" sz="2400" dirty="0"/>
          </a:p>
        </p:txBody>
      </p:sp>
      <p:sp>
        <p:nvSpPr>
          <p:cNvPr id="6" name="QC_6_AN.25_1#c6b562310.bracket?vcp=1&amp;pid=ffb3ae1af&amp;color=0,0,0&amp;vpa=8&amp;vtp=1&amp;answeroption=C"/>
          <p:cNvSpPr txBox="1"/>
          <p:nvPr/>
        </p:nvSpPr>
        <p:spPr>
          <a:xfrm>
            <a:off x="7890002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21549</Words>
  <Application>WPS 演示</Application>
  <PresentationFormat>自定义</PresentationFormat>
  <Paragraphs>793</Paragraphs>
  <Slides>62</Slides>
  <Notes>59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62</vt:i4>
      </vt:variant>
    </vt:vector>
  </HeadingPairs>
  <TitlesOfParts>
    <vt:vector size="80" baseType="lpstr">
      <vt:lpstr>Arial</vt:lpstr>
      <vt:lpstr>宋体</vt:lpstr>
      <vt:lpstr>Wingdings</vt:lpstr>
      <vt:lpstr>微软雅黑</vt:lpstr>
      <vt:lpstr>微软雅黑</vt:lpstr>
      <vt:lpstr>SimHei</vt:lpstr>
      <vt:lpstr>SimHei</vt:lpstr>
      <vt:lpstr>Times New Roman</vt:lpstr>
      <vt:lpstr>SimSun</vt:lpstr>
      <vt:lpstr>Times New Roman</vt:lpstr>
      <vt:lpstr>SimSun</vt:lpstr>
      <vt:lpstr>楷体</vt:lpstr>
      <vt:lpstr>Arial Unicode MS</vt:lpstr>
      <vt:lpstr>等线</vt:lpstr>
      <vt:lpstr>Calibri</vt:lpstr>
      <vt:lpstr>华文细黑</vt:lpstr>
      <vt:lpstr>Microsoft PhagsPa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黄雅文</cp:lastModifiedBy>
  <cp:revision>65</cp:revision>
  <dcterms:created xsi:type="dcterms:W3CDTF">2025-04-11T08:31:01Z</dcterms:created>
  <dcterms:modified xsi:type="dcterms:W3CDTF">2025-04-11T08:31:01Z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677F7888A9D46175FA80F867433130CD_42</vt:lpwstr>
  </property>
  <property fmtid="{D5CDD505-2E9C-101B-9397-08002B2CF9AE}" pid="3" name="KSOProductBuildVer">
    <vt:lpwstr>2052-12.8.2.15283</vt:lpwstr>
  </property>
</Properties>
</file>