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handoutMasterIdLst>
    <p:handoutMasterId r:id="rId62"/>
  </p:handout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316" r:id="rId22"/>
    <p:sldId id="274" r:id="rId23"/>
    <p:sldId id="275" r:id="rId24"/>
    <p:sldId id="276" r:id="rId25"/>
    <p:sldId id="277" r:id="rId26"/>
    <p:sldId id="278" r:id="rId27"/>
    <p:sldId id="280" r:id="rId28"/>
    <p:sldId id="281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</p:sldIdLst>
  <p:sldSz cx="12096750" cy="6840220"/>
  <p:notesSz cx="6840220" cy="1209675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96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5" Type="http://schemas.openxmlformats.org/officeDocument/2006/relationships/tableStyles" Target="tableStyles.xml"/><Relationship Id="rId64" Type="http://schemas.openxmlformats.org/officeDocument/2006/relationships/viewProps" Target="viewProps.xml"/><Relationship Id="rId63" Type="http://schemas.openxmlformats.org/officeDocument/2006/relationships/presProps" Target="presProps.xml"/><Relationship Id="rId62" Type="http://schemas.openxmlformats.org/officeDocument/2006/relationships/handoutMaster" Target="handoutMasters/handoutMaster1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6411" cy="8029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19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64497" y="0"/>
            <a:ext cx="2956411" cy="8029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19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15200065"/>
            <a:ext cx="2956411" cy="8029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9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64497" y="15200065"/>
            <a:ext cx="2956411" cy="8029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9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5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6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7f34e6c4e3858257340cff8#tid=67f75eb25932700009ac050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556248" y="4069080"/>
            <a:ext cx="3602736" cy="83210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r">
              <a:lnSpc>
                <a:spcPct val="100000"/>
              </a:lnSpc>
            </a:pPr>
            <a:r>
              <a:rPr lang="en-US" sz="48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英语  A版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0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7_1#ecb145ba2?vcp=1&amp;pid=a60adc82e&amp;color=0,0,0&amp;vtp=1&amp;bt=1&amp;bbb=1"/>
          <p:cNvSpPr/>
          <p:nvPr/>
        </p:nvSpPr>
        <p:spPr>
          <a:xfrm>
            <a:off x="576072" y="170244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9.When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Jack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bed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6_BD.27_2#ecb145ba2.choices?vcp=1&amp;pid=a60adc82e&amp;color=0,0,0&amp;vtp=1&amp;bbb=1"/>
          <p:cNvSpPr/>
          <p:nvPr/>
        </p:nvSpPr>
        <p:spPr>
          <a:xfrm>
            <a:off x="576072" y="222687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11:00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p.m.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B.At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11:05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p.m.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C.At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11:10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p.m.</a:t>
            </a:r>
            <a:endParaRPr lang="en-US" altLang="zh-CN" sz="2400" dirty="0"/>
          </a:p>
        </p:txBody>
      </p:sp>
      <p:sp>
        <p:nvSpPr>
          <p:cNvPr id="5" name="QC_6_AS.29_1#ecb145ba2?vcp=1&amp;pid=a60adc82e&amp;color=0,0,0&amp;vtp=1&amp;bbb=1"/>
          <p:cNvSpPr/>
          <p:nvPr/>
        </p:nvSpPr>
        <p:spPr>
          <a:xfrm>
            <a:off x="576072" y="392867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W：It's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already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11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o'clock，Jack. You'd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better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M：OK，Mum. Just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minutes.</a:t>
            </a:r>
            <a:endParaRPr lang="en-US" altLang="zh-CN" sz="2400" dirty="0"/>
          </a:p>
        </p:txBody>
      </p:sp>
      <p:sp>
        <p:nvSpPr>
          <p:cNvPr id="6" name="QC_6_AN.28_1#ecb145ba2.bracket?vcp=1&amp;pid=a60adc82e&amp;color=0,0,0&amp;vpa=9&amp;vtp=1&amp;answeroption=C"/>
          <p:cNvSpPr txBox="1"/>
          <p:nvPr/>
        </p:nvSpPr>
        <p:spPr>
          <a:xfrm>
            <a:off x="449072" y="342829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0_1#f5c605a17?vcp=1&amp;pid=a60adc82e&amp;color=0,0,0&amp;vtp=1&amp;bt=1&amp;bbb=1"/>
          <p:cNvSpPr/>
          <p:nvPr/>
        </p:nvSpPr>
        <p:spPr>
          <a:xfrm>
            <a:off x="576072" y="170244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10.Why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fail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maths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test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6_BD.30_2#f5c605a17.choices?vcp=1&amp;pid=a60adc82e&amp;color=0,0,0&amp;vtp=1&amp;bbb=1"/>
          <p:cNvSpPr/>
          <p:nvPr/>
        </p:nvSpPr>
        <p:spPr>
          <a:xfrm>
            <a:off x="576072" y="222687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A.Because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nervous.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B.Because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sleepy.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C.Because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careless.</a:t>
            </a:r>
            <a:endParaRPr lang="en-US" altLang="zh-CN" sz="2400" dirty="0"/>
          </a:p>
        </p:txBody>
      </p:sp>
      <p:sp>
        <p:nvSpPr>
          <p:cNvPr id="5" name="QC_6_AS.32_1#f5c605a17?vcp=1&amp;pid=a60adc82e&amp;color=0,0,0&amp;vtp=1&amp;bbb=1"/>
          <p:cNvSpPr/>
          <p:nvPr/>
        </p:nvSpPr>
        <p:spPr>
          <a:xfrm>
            <a:off x="576072" y="392867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W：Tom，you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pass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maths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test. 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can't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believe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it!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M：Sorry，Mrs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brown. 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felt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sleepy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day.</a:t>
            </a:r>
            <a:endParaRPr lang="en-US" altLang="zh-CN" sz="2400" dirty="0"/>
          </a:p>
        </p:txBody>
      </p:sp>
      <p:sp>
        <p:nvSpPr>
          <p:cNvPr id="6" name="QC_6_AN.31_1#f5c605a17.bracket?vcp=1&amp;pid=a60adc82e&amp;color=0,0,0&amp;vpa=10&amp;vtp=1&amp;answeroption=B"/>
          <p:cNvSpPr txBox="1"/>
          <p:nvPr/>
        </p:nvSpPr>
        <p:spPr>
          <a:xfrm>
            <a:off x="449072" y="285679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cae0cb24?vcp=1&amp;pid=66e0395a8&amp;color=0,0,0&amp;vtp=1&amp;bt=1&amp;bbb=1"/>
          <p:cNvSpPr/>
          <p:nvPr/>
        </p:nvSpPr>
        <p:spPr>
          <a:xfrm>
            <a:off x="576072" y="539496"/>
            <a:ext cx="1095451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（三）听长对话，选择最佳答案。</a:t>
            </a:r>
            <a:endParaRPr lang="en-US" altLang="zh-CN" sz="2400" dirty="0"/>
          </a:p>
        </p:txBody>
      </p:sp>
      <p:sp>
        <p:nvSpPr>
          <p:cNvPr id="3" name="QM_5_BD.33_1#4cc33a585?vcp=1&amp;pid=bcae0cb24&amp;color=0,0,0&amp;vtp=1&amp;bbb=1&amp;hb=1"/>
          <p:cNvSpPr/>
          <p:nvPr/>
        </p:nvSpPr>
        <p:spPr>
          <a:xfrm>
            <a:off x="576072" y="1063933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你将听到三段对话，请根据对话内容，选出每个问题的最佳答案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每段对话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读两遍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请听第一段对话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，回答第11至13小题。</a:t>
            </a:r>
            <a:endParaRPr lang="en-US" altLang="zh-CN" sz="2400" dirty="0"/>
          </a:p>
        </p:txBody>
      </p:sp>
      <p:sp>
        <p:nvSpPr>
          <p:cNvPr id="4" name="QC_6_BD.34_1#efa7cff91?vcp=1&amp;pid=4cc33a585&amp;color=0,0,0&amp;vtp=1&amp;bbb=1"/>
          <p:cNvSpPr/>
          <p:nvPr/>
        </p:nvSpPr>
        <p:spPr>
          <a:xfrm>
            <a:off x="576072" y="276573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11.Whom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Zhao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concert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6" name="QC_6_BD.34_2#efa7cff91.choices?vcp=1&amp;pid=4cc33a585&amp;color=0,0,0&amp;vtp=1&amp;bbb=1"/>
          <p:cNvSpPr/>
          <p:nvPr/>
        </p:nvSpPr>
        <p:spPr>
          <a:xfrm>
            <a:off x="576072" y="328859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561715" algn="l"/>
                <a:tab pos="75425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B.His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classmates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C.His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parents.</a:t>
            </a:r>
            <a:endParaRPr lang="en-US" altLang="zh-CN" sz="2400" dirty="0"/>
          </a:p>
        </p:txBody>
      </p:sp>
      <p:sp>
        <p:nvSpPr>
          <p:cNvPr id="7" name="QC_6_BD.36_1#499959764?vcp=1&amp;pid=4cc33a585&amp;color=0,0,0&amp;vtp=1&amp;bbb=1"/>
          <p:cNvSpPr/>
          <p:nvPr/>
        </p:nvSpPr>
        <p:spPr>
          <a:xfrm>
            <a:off x="576072" y="381145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12.Why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concert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held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9" name="QC_6_BD.36_2#499959764.choices?vcp=1&amp;pid=4cc33a585&amp;color=0,0,0&amp;vtp=1&amp;bbb=1"/>
          <p:cNvSpPr/>
          <p:nvPr/>
        </p:nvSpPr>
        <p:spPr>
          <a:xfrm>
            <a:off x="576072" y="433431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fans.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collect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children.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raise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children.</a:t>
            </a:r>
            <a:endParaRPr lang="en-US" altLang="zh-CN" sz="2400" dirty="0"/>
          </a:p>
        </p:txBody>
      </p:sp>
      <p:sp>
        <p:nvSpPr>
          <p:cNvPr id="10" name="QC_6_AN.35_1#efa7cff91.bracket?vcp=1&amp;pid=4cc33a585&amp;color=0,0,0&amp;vpa=11&amp;vtp=1&amp;answeroption=A"/>
          <p:cNvSpPr txBox="1"/>
          <p:nvPr/>
        </p:nvSpPr>
        <p:spPr>
          <a:xfrm>
            <a:off x="449072" y="332161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1" name="QC_6_AN.37_1#499959764.bracket?vcp=1&amp;pid=4cc33a585&amp;color=0,0,0&amp;vpa=12&amp;vtp=1&amp;answeroption=C"/>
          <p:cNvSpPr txBox="1"/>
          <p:nvPr/>
        </p:nvSpPr>
        <p:spPr>
          <a:xfrm>
            <a:off x="449072" y="5535730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8_1#3a4e7075c?vcp=1&amp;pid=4cc33a585&amp;color=0,0,0&amp;vtp=1&amp;bt=1&amp;bbb=1"/>
          <p:cNvSpPr/>
          <p:nvPr/>
        </p:nvSpPr>
        <p:spPr>
          <a:xfrm>
            <a:off x="576072" y="228537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13.What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woman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problem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6_BD.38_2#3a4e7075c.choices?vcp=1&amp;pid=4cc33a585&amp;color=0,0,0&amp;vtp=1&amp;bbb=1"/>
          <p:cNvSpPr/>
          <p:nvPr/>
        </p:nvSpPr>
        <p:spPr>
          <a:xfrm>
            <a:off x="576072" y="280980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A.Children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living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themselves.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B.Famous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singers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children.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government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children.</a:t>
            </a:r>
            <a:endParaRPr lang="en-US" altLang="zh-CN" sz="2400" dirty="0"/>
          </a:p>
        </p:txBody>
      </p:sp>
      <p:sp>
        <p:nvSpPr>
          <p:cNvPr id="5" name="QC_6_AN.39_1#3a4e7075c.bracket?vcp=1&amp;pid=4cc33a585&amp;color=0,0,0&amp;vpa=13&amp;vtp=1&amp;answeroption=C"/>
          <p:cNvSpPr txBox="1"/>
          <p:nvPr/>
        </p:nvSpPr>
        <p:spPr>
          <a:xfrm>
            <a:off x="449072" y="401122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0_1#3a4e7075c?vcp=1&amp;pid=4cc33a585&amp;color=0,0,0&amp;vtp=1&amp;bt=1&amp;bbb=1&amp;hb=1"/>
          <p:cNvSpPr/>
          <p:nvPr/>
        </p:nvSpPr>
        <p:spPr>
          <a:xfrm>
            <a:off x="576072" y="921417"/>
            <a:ext cx="10954512" cy="533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5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W：Hi，Zhao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Ming！You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concert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night，didn't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you?</a:t>
            </a:r>
            <a:endParaRPr lang="en-US" altLang="zh-CN" sz="2400" dirty="0"/>
          </a:p>
          <a:p>
            <a:pPr>
              <a:lnSpc>
                <a:spcPts val="35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M：Yes，I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friends.</a:t>
            </a:r>
            <a:endParaRPr lang="en-US" altLang="zh-CN" sz="2400" dirty="0"/>
          </a:p>
          <a:p>
            <a:pPr>
              <a:lnSpc>
                <a:spcPts val="35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W：How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concert?</a:t>
            </a:r>
            <a:endParaRPr lang="en-US" altLang="zh-CN" sz="2400" dirty="0"/>
          </a:p>
          <a:p>
            <a:pPr>
              <a:lnSpc>
                <a:spcPts val="35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M：Excellent！Many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famous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singers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concert.</a:t>
            </a:r>
            <a:endParaRPr lang="en-US" altLang="zh-CN" sz="2400" dirty="0"/>
          </a:p>
          <a:p>
            <a:pPr>
              <a:lnSpc>
                <a:spcPts val="35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W：That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sounds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great!</a:t>
            </a:r>
            <a:endParaRPr lang="en-US" altLang="zh-CN" sz="2400" dirty="0"/>
          </a:p>
          <a:p>
            <a:pPr>
              <a:lnSpc>
                <a:spcPts val="35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M：The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concert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collecting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35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 country. Many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enough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can't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school.</a:t>
            </a:r>
            <a:endParaRPr lang="en-US" altLang="zh-CN" sz="2400" dirty="0"/>
          </a:p>
          <a:p>
            <a:pPr>
              <a:lnSpc>
                <a:spcPts val="35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W：That's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quite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true，but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necessary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government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35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 to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problem.</a:t>
            </a:r>
            <a:endParaRPr lang="en-US" altLang="zh-CN" sz="2400" dirty="0"/>
          </a:p>
          <a:p>
            <a:pPr>
              <a:lnSpc>
                <a:spcPts val="35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agree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you，but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attention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35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W：That's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right.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41_1#3cd46a911?vcp=1&amp;pid=bcae0cb24&amp;color=0,0,0&amp;vtp=1&amp;bt=1&amp;bbb=1"/>
          <p:cNvSpPr/>
          <p:nvPr/>
        </p:nvSpPr>
        <p:spPr>
          <a:xfrm>
            <a:off x="576072" y="539497"/>
            <a:ext cx="10954512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请听第二段对话，回答第14至16小题。</a:t>
            </a:r>
            <a:endParaRPr lang="en-US" altLang="zh-CN" sz="2400" dirty="0"/>
          </a:p>
        </p:txBody>
      </p:sp>
      <p:sp>
        <p:nvSpPr>
          <p:cNvPr id="3" name="QC_6_BD.42_1#796dfea41?vcp=1&amp;pid=3cd46a911&amp;color=0,0,0&amp;vtp=1&amp;bbb=1"/>
          <p:cNvSpPr/>
          <p:nvPr/>
        </p:nvSpPr>
        <p:spPr>
          <a:xfrm>
            <a:off x="576072" y="1056313"/>
            <a:ext cx="10954512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14.How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Betty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Sanya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year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5" name="QC_6_BD.42_2#796dfea41.choices?vcp=1&amp;pid=3cd46a911&amp;color=0,0,0&amp;vtp=1&amp;bbb=1"/>
          <p:cNvSpPr/>
          <p:nvPr/>
        </p:nvSpPr>
        <p:spPr>
          <a:xfrm>
            <a:off x="576072" y="1571552"/>
            <a:ext cx="10954512" cy="1638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weeks.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B.For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three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weeks.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C.For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month.</a:t>
            </a:r>
            <a:endParaRPr lang="en-US" altLang="zh-CN" sz="2400" dirty="0"/>
          </a:p>
        </p:txBody>
      </p:sp>
      <p:sp>
        <p:nvSpPr>
          <p:cNvPr id="6" name="QC_6_BD.44_1#54a56bfc2?vcp=1&amp;pid=3cd46a911&amp;color=0,0,0&amp;vtp=1&amp;bbb=1"/>
          <p:cNvSpPr/>
          <p:nvPr/>
        </p:nvSpPr>
        <p:spPr>
          <a:xfrm>
            <a:off x="576072" y="3222552"/>
            <a:ext cx="10954512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15.What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Aunt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Huang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8" name="QC_6_BD.44_2#54a56bfc2.choices?vcp=1&amp;pid=3cd46a911&amp;color=0,0,0&amp;vtp=1&amp;bbb=1"/>
          <p:cNvSpPr/>
          <p:nvPr/>
        </p:nvSpPr>
        <p:spPr>
          <a:xfrm>
            <a:off x="576072" y="3737791"/>
            <a:ext cx="10954512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010025" algn="l"/>
                <a:tab pos="742378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A.She's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employee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B.She's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doctor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C.She's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manager.</a:t>
            </a:r>
            <a:endParaRPr lang="en-US" altLang="zh-CN" sz="2400" dirty="0"/>
          </a:p>
        </p:txBody>
      </p:sp>
      <p:sp>
        <p:nvSpPr>
          <p:cNvPr id="9" name="QC_6_BD.46_1#8a8a2edb7?vcp=1&amp;pid=3cd46a911&amp;color=0,0,0&amp;vtp=1&amp;bbb=1"/>
          <p:cNvSpPr/>
          <p:nvPr/>
        </p:nvSpPr>
        <p:spPr>
          <a:xfrm>
            <a:off x="576072" y="4253030"/>
            <a:ext cx="10954512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16.Whom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Betty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gifts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11" name="QC_6_BD.46_2#8a8a2edb7.choices?vcp=1&amp;pid=3cd46a911&amp;color=0,0,0&amp;vtp=1&amp;bbb=1"/>
          <p:cNvSpPr/>
          <p:nvPr/>
        </p:nvSpPr>
        <p:spPr>
          <a:xfrm>
            <a:off x="576072" y="4768269"/>
            <a:ext cx="10954512" cy="1638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A.Helen，Jim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Kate.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B.Rose，Helen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Mary.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C.Helen，Mary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Kate.</a:t>
            </a:r>
            <a:endParaRPr lang="en-US" altLang="zh-CN" sz="2400" dirty="0"/>
          </a:p>
        </p:txBody>
      </p:sp>
      <p:sp>
        <p:nvSpPr>
          <p:cNvPr id="12" name="QC_6_AN.43_1#796dfea41.bracket?vcp=1&amp;pid=3cd46a911&amp;color=0,0,0&amp;vpa=14&amp;vtp=1&amp;answeroption=A"/>
          <p:cNvSpPr txBox="1"/>
          <p:nvPr/>
        </p:nvSpPr>
        <p:spPr>
          <a:xfrm>
            <a:off x="449072" y="161727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3" name="QC_6_AN.45_1#54a56bfc2.bracket?vcp=1&amp;pid=3cd46a911&amp;color=0,0,0&amp;vpa=15&amp;vtp=1&amp;answeroption=B"/>
          <p:cNvSpPr txBox="1"/>
          <p:nvPr/>
        </p:nvSpPr>
        <p:spPr>
          <a:xfrm>
            <a:off x="4459732" y="3758111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4" name="QC_6_AN.47_1#8a8a2edb7.bracket?vcp=1&amp;pid=3cd46a911&amp;color=0,0,0&amp;vpa=16&amp;vtp=1&amp;answeroption=C"/>
          <p:cNvSpPr txBox="1"/>
          <p:nvPr/>
        </p:nvSpPr>
        <p:spPr>
          <a:xfrm>
            <a:off x="449072" y="5931589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3" grpId="0" build="p"/>
      <p:bldP spid="1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8_1#8a8a2edb7?vcp=1&amp;pid=3cd46a911&amp;color=0,0,0&amp;vtp=1&amp;bt=1&amp;bbb=1&amp;hb=1"/>
          <p:cNvSpPr/>
          <p:nvPr/>
        </p:nvSpPr>
        <p:spPr>
          <a:xfrm>
            <a:off x="343662" y="771906"/>
            <a:ext cx="10954512" cy="5791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W：John，have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Sanya？I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parents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year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M：No.I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never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there. How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stay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there，Betty?</a:t>
            </a:r>
            <a:endParaRPr lang="en-US" altLang="zh-CN" sz="2400" dirty="0"/>
          </a:p>
          <a:p>
            <a:pPr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W：For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half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month.</a:t>
            </a:r>
            <a:endParaRPr lang="en-US" altLang="zh-CN" sz="2400" dirty="0"/>
          </a:p>
          <a:p>
            <a:pPr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M：Did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stay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hotel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while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Sanya?</a:t>
            </a:r>
            <a:endParaRPr lang="en-US" altLang="zh-CN" sz="2400" dirty="0"/>
          </a:p>
          <a:p>
            <a:pPr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W：No，we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didn't. We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stayed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Aunt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Huang's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home.She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mother's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friends.</a:t>
            </a:r>
            <a:endParaRPr lang="en-US" altLang="zh-CN" sz="2400" dirty="0"/>
          </a:p>
          <a:p>
            <a:pPr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M：What's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job?</a:t>
            </a:r>
            <a:endParaRPr lang="en-US" altLang="zh-CN" sz="2400" dirty="0"/>
          </a:p>
          <a:p>
            <a:pPr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W：She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doctor，and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husband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manager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company.</a:t>
            </a:r>
            <a:endParaRPr lang="en-US" altLang="zh-CN" sz="2400" dirty="0"/>
          </a:p>
          <a:p>
            <a:pPr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M：By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way，did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anything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there?</a:t>
            </a:r>
            <a:endParaRPr lang="en-US" altLang="zh-CN" sz="2400" dirty="0"/>
          </a:p>
          <a:p>
            <a:pPr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W：Yes，I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did. 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bought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gifts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friends. 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bought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T-shirt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Helen，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 a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sweater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Mary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dress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Kate.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49_1#97089ebea?vcp=1&amp;pid=bcae0cb24&amp;color=0,0,0&amp;vtp=1&amp;bt=1&amp;bbb=1"/>
          <p:cNvSpPr/>
          <p:nvPr/>
        </p:nvSpPr>
        <p:spPr>
          <a:xfrm>
            <a:off x="576072" y="75756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请听第三段对话，回答第17至20小题。</a:t>
            </a:r>
            <a:endParaRPr lang="en-US" altLang="zh-CN" sz="2400" dirty="0"/>
          </a:p>
        </p:txBody>
      </p:sp>
      <p:sp>
        <p:nvSpPr>
          <p:cNvPr id="3" name="QC_6_BD.50_1#4c9b72e00?vcp=1&amp;pid=97089ebea&amp;color=0,0,0&amp;vtp=1&amp;bbb=1"/>
          <p:cNvSpPr/>
          <p:nvPr/>
        </p:nvSpPr>
        <p:spPr>
          <a:xfrm>
            <a:off x="576072" y="128199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17.What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Michael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exhibition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5" name="QC_6_BD.50_2#4c9b72e00.choices?vcp=1&amp;pid=97089ebea&amp;color=0,0,0&amp;vtp=1&amp;bbb=1"/>
          <p:cNvSpPr/>
          <p:nvPr/>
        </p:nvSpPr>
        <p:spPr>
          <a:xfrm>
            <a:off x="576072" y="180485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A.It's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excellent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B.It's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boring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C.It's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relaxing.</a:t>
            </a:r>
            <a:endParaRPr lang="en-US" altLang="zh-CN" sz="2400" dirty="0"/>
          </a:p>
        </p:txBody>
      </p:sp>
      <p:sp>
        <p:nvSpPr>
          <p:cNvPr id="6" name="QC_6_BD.52_1#617830e3a?vcp=1&amp;pid=97089ebea&amp;color=0,0,0&amp;vtp=1&amp;bbb=1"/>
          <p:cNvSpPr/>
          <p:nvPr/>
        </p:nvSpPr>
        <p:spPr>
          <a:xfrm>
            <a:off x="576072" y="232771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18.How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woman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home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8" name="QC_6_BD.52_2#617830e3a.choices?vcp=1&amp;pid=97089ebea&amp;color=0,0,0&amp;vtp=1&amp;bbb=1"/>
          <p:cNvSpPr/>
          <p:nvPr/>
        </p:nvSpPr>
        <p:spPr>
          <a:xfrm>
            <a:off x="576072" y="2850574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A.By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B.By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taxi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C.By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subway.</a:t>
            </a:r>
            <a:endParaRPr lang="en-US" altLang="zh-CN" sz="2400" dirty="0"/>
          </a:p>
        </p:txBody>
      </p:sp>
      <p:sp>
        <p:nvSpPr>
          <p:cNvPr id="9" name="QC_6_BD.54_1#e855e2898?vcp=1&amp;pid=97089ebea&amp;color=0,0,0&amp;vtp=1&amp;bbb=1"/>
          <p:cNvSpPr/>
          <p:nvPr/>
        </p:nvSpPr>
        <p:spPr>
          <a:xfrm>
            <a:off x="576072" y="337343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19.How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Michael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11" name="QC_6_BD.54_2#e855e2898.choices?vcp=1&amp;pid=97089ebea&amp;color=0,0,0&amp;vtp=1&amp;bbb=1"/>
          <p:cNvSpPr/>
          <p:nvPr/>
        </p:nvSpPr>
        <p:spPr>
          <a:xfrm>
            <a:off x="576072" y="389629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A.One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B.Three.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C.Five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12" name="QC_6_BD.56_1#fc956decc?vcp=1&amp;pid=97089ebea&amp;color=0,0,0&amp;vtp=1&amp;bbb=1"/>
          <p:cNvSpPr/>
          <p:nvPr/>
        </p:nvSpPr>
        <p:spPr>
          <a:xfrm>
            <a:off x="576072" y="441915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20.What's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relationship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between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speakers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14" name="QC_6_BD.56_2#fc956decc.choices?vcp=1&amp;pid=97089ebea&amp;color=0,0,0&amp;vtp=1&amp;bbb=1"/>
          <p:cNvSpPr/>
          <p:nvPr/>
        </p:nvSpPr>
        <p:spPr>
          <a:xfrm>
            <a:off x="576072" y="494201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A.Classmates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B.Mother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son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C.Teacher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student.</a:t>
            </a:r>
            <a:endParaRPr lang="en-US" altLang="zh-CN" sz="2400" dirty="0"/>
          </a:p>
        </p:txBody>
      </p:sp>
      <p:sp>
        <p:nvSpPr>
          <p:cNvPr id="15" name="QC_6_AN.51_1#4c9b72e00.bracket?vcp=1&amp;pid=97089ebea&amp;color=0,0,0&amp;vpa=17&amp;vtp=1&amp;answeroption=A"/>
          <p:cNvSpPr txBox="1"/>
          <p:nvPr/>
        </p:nvSpPr>
        <p:spPr>
          <a:xfrm>
            <a:off x="449072" y="183787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6" name="QC_6_AN.53_1#617830e3a.bracket?vcp=1&amp;pid=97089ebea&amp;color=0,0,0&amp;vpa=18&amp;vtp=1&amp;answeroption=C"/>
          <p:cNvSpPr txBox="1"/>
          <p:nvPr/>
        </p:nvSpPr>
        <p:spPr>
          <a:xfrm>
            <a:off x="7890002" y="2883594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7" name="QC_6_AN.55_1#e855e2898.bracket?vcp=1&amp;pid=97089ebea&amp;color=0,0,0&amp;vpa=19&amp;vtp=1&amp;answeroption=B"/>
          <p:cNvSpPr txBox="1"/>
          <p:nvPr/>
        </p:nvSpPr>
        <p:spPr>
          <a:xfrm>
            <a:off x="4175887" y="392931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8" name="QC_6_AN.57_1#fc956decc.bracket?vcp=1&amp;pid=97089ebea&amp;color=0,0,0&amp;vpa=20&amp;vtp=1&amp;answeroption=B"/>
          <p:cNvSpPr txBox="1"/>
          <p:nvPr/>
        </p:nvSpPr>
        <p:spPr>
          <a:xfrm>
            <a:off x="4175887" y="4975030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  <p:bldP spid="16" grpId="0" build="p"/>
      <p:bldP spid="17" grpId="0" build="p"/>
      <p:bldP spid="18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58_1#fc956decc?vcp=1&amp;pid=97089ebea&amp;color=0,0,0&amp;vtp=1&amp;bt=1&amp;bbb=1&amp;hb=1"/>
          <p:cNvSpPr/>
          <p:nvPr/>
        </p:nvSpPr>
        <p:spPr>
          <a:xfrm>
            <a:off x="576072" y="898048"/>
            <a:ext cx="109545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W：Hi，Michael. It's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9:30. Why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bed?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M：I'm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waiting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you，so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talk.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see. 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missed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bus，so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took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underground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home. 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Anything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special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talk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M：There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is，Mum.The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exhibition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excellent！I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robots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performing.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They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intelligent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quick!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W：Well，it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sounds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exciting.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M：Indeed！What's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exciting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job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there!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W：Really? What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kind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job? Work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during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exhibition?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58_1#fc956decc?vcp=1&amp;pid=97089ebea&amp;color=0,0,0&amp;vtp=1&amp;bt=1&amp;bbb=1&amp;hb=1"/>
          <p:cNvSpPr/>
          <p:nvPr/>
        </p:nvSpPr>
        <p:spPr>
          <a:xfrm>
            <a:off x="576072" y="2033429"/>
            <a:ext cx="10954512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M：Yes. It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happened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wanted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boys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 surveys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W：You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sound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excited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M：Yes，Mum. 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intelligent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robots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Friday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Sunday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week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without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tickets.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5d3c397e?vcp=1&amp;pid=66e0395a8&amp;color=0,0,0&amp;vtp=1&amp;bt=1&amp;bbb=1"/>
          <p:cNvSpPr/>
          <p:nvPr/>
        </p:nvSpPr>
        <p:spPr>
          <a:xfrm>
            <a:off x="576072" y="539496"/>
            <a:ext cx="1095451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（四）听短文，选择最佳答案。</a:t>
            </a:r>
            <a:endParaRPr lang="en-US" altLang="zh-CN" sz="2400" dirty="0"/>
          </a:p>
        </p:txBody>
      </p:sp>
      <p:sp>
        <p:nvSpPr>
          <p:cNvPr id="3" name="QM_5_BD.59_1#426b9c8c3?vcp=1&amp;pid=95d3c397e&amp;color=0,0,0&amp;vtp=1&amp;bbb=1"/>
          <p:cNvSpPr/>
          <p:nvPr/>
        </p:nvSpPr>
        <p:spPr>
          <a:xfrm>
            <a:off x="576072" y="106393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spc="-5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你将听到一篇短文，请根据短文内容，选出每个问题的最佳答案。短文读两遍。</a:t>
            </a:r>
            <a:endParaRPr lang="en-US" altLang="zh-CN" sz="2400" spc="-50" dirty="0"/>
          </a:p>
        </p:txBody>
      </p:sp>
      <p:sp>
        <p:nvSpPr>
          <p:cNvPr id="4" name="QC_6_BD.60_1#420dfb291?vcp=1&amp;pid=426b9c8c3&amp;color=0,0,0&amp;vtp=1&amp;bbb=1"/>
          <p:cNvSpPr/>
          <p:nvPr/>
        </p:nvSpPr>
        <p:spPr>
          <a:xfrm>
            <a:off x="576072" y="158679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21.Who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Mary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6" name="QC_6_BD.60_2#420dfb291.choices?vcp=1&amp;pid=426b9c8c3&amp;color=0,0,0&amp;vtp=1&amp;bbb=1"/>
          <p:cNvSpPr/>
          <p:nvPr/>
        </p:nvSpPr>
        <p:spPr>
          <a:xfrm>
            <a:off x="576072" y="210965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guide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driver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nurse.</a:t>
            </a:r>
            <a:endParaRPr lang="en-US" altLang="zh-CN" sz="2400" dirty="0"/>
          </a:p>
        </p:txBody>
      </p:sp>
      <p:sp>
        <p:nvSpPr>
          <p:cNvPr id="7" name="QC_6_BD.62_1#444e6012d?vcp=1&amp;pid=426b9c8c3&amp;color=0,0,0&amp;vtp=1&amp;bbb=1"/>
          <p:cNvSpPr/>
          <p:nvPr/>
        </p:nvSpPr>
        <p:spPr>
          <a:xfrm>
            <a:off x="576072" y="263251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22.What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panda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9" name="QC_6_BD.62_2#444e6012d.choices?vcp=1&amp;pid=426b9c8c3&amp;color=0,0,0&amp;vtp=1&amp;bbb=1"/>
          <p:cNvSpPr/>
          <p:nvPr/>
        </p:nvSpPr>
        <p:spPr>
          <a:xfrm>
            <a:off x="576072" y="315536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A.Sleeping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B.Eating.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C.Climbing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10" name="QC_6_AN.61_1#420dfb291.bracket?vcp=1&amp;pid=426b9c8c3&amp;color=0,0,0&amp;vpa=21&amp;vtp=1&amp;answeroption=A"/>
          <p:cNvSpPr txBox="1"/>
          <p:nvPr/>
        </p:nvSpPr>
        <p:spPr>
          <a:xfrm>
            <a:off x="449072" y="2142671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1" name="QC_6_AN.63_1#444e6012d.bracket?vcp=1&amp;pid=426b9c8c3&amp;color=0,0,0&amp;vpa=22&amp;vtp=1&amp;answeroption=B"/>
          <p:cNvSpPr txBox="1"/>
          <p:nvPr/>
        </p:nvSpPr>
        <p:spPr>
          <a:xfrm>
            <a:off x="4175887" y="3188389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5" name="QC_6_BD.64_1#3e65b2125?vcp=1&amp;pid=426b9c8c3&amp;color=0,0,0&amp;mp=1&amp;vtp=1&amp;bt=1&amp;bbb=1"/>
          <p:cNvSpPr/>
          <p:nvPr/>
        </p:nvSpPr>
        <p:spPr>
          <a:xfrm>
            <a:off x="449072" y="377889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23.How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lions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zoo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8" name="QC_6_BD.64_2#3e65b2125.choices?vcp=1&amp;pid=426b9c8c3&amp;color=0,0,0&amp;vtp=1&amp;bbb=1"/>
          <p:cNvSpPr/>
          <p:nvPr/>
        </p:nvSpPr>
        <p:spPr>
          <a:xfrm>
            <a:off x="449072" y="430332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A.Three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B.Four.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C.Five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12" name="QC_6_AN.65_1#3e65b2125.bracket?vcp=1&amp;pid=426b9c8c3&amp;color=0,0,0&amp;mp=1&amp;vpa=23&amp;vtp=1&amp;answeroption=C"/>
          <p:cNvSpPr txBox="1"/>
          <p:nvPr/>
        </p:nvSpPr>
        <p:spPr>
          <a:xfrm>
            <a:off x="7763002" y="433634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 build="p"/>
      <p:bldP spid="12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QC_6_BD.66_1#f47b44593?vcp=1&amp;pid=426b9c8c3&amp;color=0,0,0&amp;vtp=1&amp;bbb=1"/>
          <p:cNvSpPr/>
          <p:nvPr/>
        </p:nvSpPr>
        <p:spPr>
          <a:xfrm>
            <a:off x="576072" y="158260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24.Where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monkeys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7" name="QC_6_BD.66_2#f47b44593.choices?vcp=1&amp;pid=426b9c8c3&amp;color=0,0,0&amp;vtp=1&amp;bbb=1"/>
          <p:cNvSpPr/>
          <p:nvPr/>
        </p:nvSpPr>
        <p:spPr>
          <a:xfrm>
            <a:off x="576072" y="210546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A.Africa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B.Asia.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C.America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8" name="QC_6_BD.68_1#acd32f43f?vcp=1&amp;pid=426b9c8c3&amp;color=0,0,0&amp;vtp=1&amp;bbb=1"/>
          <p:cNvSpPr/>
          <p:nvPr/>
        </p:nvSpPr>
        <p:spPr>
          <a:xfrm>
            <a:off x="576072" y="2628324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25.Why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tiger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star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zoo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10" name="QC_6_BD.68_2#acd32f43f.choices?vcp=1&amp;pid=426b9c8c3&amp;color=0,0,0&amp;vtp=1&amp;bbb=1"/>
          <p:cNvSpPr/>
          <p:nvPr/>
        </p:nvSpPr>
        <p:spPr>
          <a:xfrm>
            <a:off x="576072" y="3151183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A.Because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strong.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B.Because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zoo.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C.Because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forest.</a:t>
            </a:r>
            <a:endParaRPr lang="en-US" altLang="zh-CN" sz="2400" dirty="0"/>
          </a:p>
        </p:txBody>
      </p:sp>
      <p:sp>
        <p:nvSpPr>
          <p:cNvPr id="12" name="QC_6_AN.67_1#f47b44593.bracket?vcp=1&amp;pid=426b9c8c3&amp;color=0,0,0&amp;vpa=24&amp;vtp=1&amp;answeroption=B"/>
          <p:cNvSpPr txBox="1"/>
          <p:nvPr/>
        </p:nvSpPr>
        <p:spPr>
          <a:xfrm>
            <a:off x="4175887" y="2138485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3" name="QC_6_AN.69_1#acd32f43f.bracket?vcp=1&amp;pid=426b9c8c3&amp;color=0,0,0&amp;vpa=25&amp;vtp=1&amp;answeroption=B"/>
          <p:cNvSpPr txBox="1"/>
          <p:nvPr/>
        </p:nvSpPr>
        <p:spPr>
          <a:xfrm>
            <a:off x="449072" y="3781103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70_1#acd32f43f?vcp=1&amp;pid=426b9c8c3&amp;color=0,0,0&amp;vtp=1&amp;bt=1&amp;bbb=1&amp;hb=1"/>
          <p:cNvSpPr/>
          <p:nvPr/>
        </p:nvSpPr>
        <p:spPr>
          <a:xfrm>
            <a:off x="576072" y="1500029"/>
            <a:ext cx="10954512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Hello，welcome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zoo. 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guide，Mary. Come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animals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zoo. 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greenhouse，there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cute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panda. It's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eating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bamboo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now. 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lions'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behind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house. There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lions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brave. Next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lions'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home，there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trees. The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monkeys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Asia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trees. Oh，remember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tiger.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strong. 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star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zoo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here. 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hope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enjoy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trip.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8c36687d?vcp=1&amp;pid=66e0395a8&amp;color=0,0,0&amp;vtp=1&amp;bt=1&amp;bbb=1"/>
          <p:cNvSpPr/>
          <p:nvPr/>
        </p:nvSpPr>
        <p:spPr>
          <a:xfrm>
            <a:off x="576072" y="539496"/>
            <a:ext cx="1095451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（五）听短文，填信息。</a:t>
            </a:r>
            <a:endParaRPr lang="en-US" altLang="zh-CN" sz="2400" dirty="0"/>
          </a:p>
        </p:txBody>
      </p:sp>
      <p:sp>
        <p:nvSpPr>
          <p:cNvPr id="3" name="QM_5_BD.71_1#985144a52?vcp=1&amp;pid=98c36687d&amp;color=0,0,0&amp;vtp=1&amp;bbb=1&amp;hb=1"/>
          <p:cNvSpPr/>
          <p:nvPr/>
        </p:nvSpPr>
        <p:spPr>
          <a:xfrm>
            <a:off x="576072" y="1063933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你将听到一篇短文，请根据短文内容，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将所缺信息填入答题卡对应的横线上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每空一词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。短文读三遍。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QM_5_BD.71_2#985144a52?colgroup=35&amp;vcp=1&amp;pid=98c36687d&amp;color=0,0,0&amp;mp=1&amp;vtp=1&amp;bt=1&amp;bbb=1&amp;hb=1"/>
          <p:cNvGraphicFramePr>
            <a:graphicFrameLocks noGrp="1"/>
          </p:cNvGraphicFramePr>
          <p:nvPr/>
        </p:nvGraphicFramePr>
        <p:xfrm>
          <a:off x="576072" y="904240"/>
          <a:ext cx="10927080" cy="5032058"/>
        </p:xfrm>
        <a:graphic>
          <a:graphicData uri="http://schemas.openxmlformats.org/drawingml/2006/table">
            <a:tbl>
              <a:tblPr/>
              <a:tblGrid>
                <a:gridCol w="2496312"/>
                <a:gridCol w="8430768"/>
              </a:tblGrid>
              <a:tr h="538988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Clubs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Our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School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1014476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Reading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Club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Every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Thursday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afternoon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members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get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together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share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their 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26.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2400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________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books.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4154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Music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Club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This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club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has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85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members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who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27.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2400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_______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meet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Saturdays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4476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Bicycle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Club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Bicycle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races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28.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2400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____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Wednesdays.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9964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Environment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Protection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Club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goal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club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our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life 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29.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2400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_______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also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learn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how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to 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30.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2400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_______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things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around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M_5_AN.72_1#985144a52.blank?vcp=1&amp;pid=98c36687d&amp;color=0,0,0&amp;mp=1&amp;vpa=26&amp;vtp=1&amp;bbb=1"/>
          <p:cNvSpPr/>
          <p:nvPr/>
        </p:nvSpPr>
        <p:spPr>
          <a:xfrm>
            <a:off x="5014491" y="1918525"/>
            <a:ext cx="1322388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opinions</a:t>
            </a:r>
            <a:endParaRPr lang="en-US" altLang="zh-CN" sz="2400" dirty="0"/>
          </a:p>
        </p:txBody>
      </p:sp>
      <p:sp>
        <p:nvSpPr>
          <p:cNvPr id="4" name="QM_5_AN.73_1#985144a52.blank?vcp=1&amp;pid=98c36687d&amp;color=0,0,0&amp;mp=1&amp;vpa=27&amp;vtp=1&amp;bbb=1"/>
          <p:cNvSpPr/>
          <p:nvPr/>
        </p:nvSpPr>
        <p:spPr>
          <a:xfrm>
            <a:off x="8079128" y="2444306"/>
            <a:ext cx="1152525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usually</a:t>
            </a:r>
            <a:endParaRPr lang="en-US" altLang="zh-CN" sz="2400" dirty="0"/>
          </a:p>
        </p:txBody>
      </p:sp>
      <p:sp>
        <p:nvSpPr>
          <p:cNvPr id="5" name="QM_5_AN.74_1#985144a52.blank?vcp=1&amp;pid=98c36687d&amp;color=0,0,0&amp;mp=1&amp;vpa=28&amp;vtp=1&amp;bbb=1"/>
          <p:cNvSpPr/>
          <p:nvPr/>
        </p:nvSpPr>
        <p:spPr>
          <a:xfrm>
            <a:off x="5974928" y="3685413"/>
            <a:ext cx="779463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held</a:t>
            </a:r>
            <a:endParaRPr lang="en-US" altLang="zh-CN" sz="2400" dirty="0"/>
          </a:p>
        </p:txBody>
      </p:sp>
      <p:sp>
        <p:nvSpPr>
          <p:cNvPr id="6" name="QM_5_AN.75_1#985144a52.blank?vcp=1&amp;pid=98c36687d&amp;color=0,0,0&amp;mp=1&amp;vpa=29&amp;vtp=1&amp;bbb=1"/>
          <p:cNvSpPr/>
          <p:nvPr/>
        </p:nvSpPr>
        <p:spPr>
          <a:xfrm>
            <a:off x="9234511" y="4678141"/>
            <a:ext cx="1212088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greener</a:t>
            </a:r>
            <a:endParaRPr lang="en-US" altLang="zh-CN" sz="2400" dirty="0"/>
          </a:p>
        </p:txBody>
      </p:sp>
      <p:sp>
        <p:nvSpPr>
          <p:cNvPr id="7" name="QM_5_AN.76_1#985144a52.blank?vcp=1&amp;pid=98c36687d&amp;color=0,0,0&amp;mp=1&amp;vpa=30&amp;vtp=1&amp;bbb=1"/>
          <p:cNvSpPr/>
          <p:nvPr/>
        </p:nvSpPr>
        <p:spPr>
          <a:xfrm>
            <a:off x="7410664" y="5153120"/>
            <a:ext cx="1126363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recycle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AS.87_1#aeb7cacb5?vcp=1&amp;pid=985144a52&amp;color=0,0,0&amp;vtp=1&amp;bt=1&amp;bbb=1&amp;hb=1"/>
          <p:cNvSpPr/>
          <p:nvPr/>
        </p:nvSpPr>
        <p:spPr>
          <a:xfrm>
            <a:off x="339090" y="799465"/>
            <a:ext cx="11419205" cy="577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5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Hello，everyone. Now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clubs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35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school. Let's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begin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reading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club. 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started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2024. 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35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90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members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now. Every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Thursday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afternoon，the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members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together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share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35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opinions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books. If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you're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lover，come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club. This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35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club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85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members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usually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meet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Saturdays. Sometimes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35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concerts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together. 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sometimes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performances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themselves. For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those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35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enjoy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outdoor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sports，the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bicycle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club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choice. The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bicycle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races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35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Wednesdays, 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each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race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lasts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least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hours. 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35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club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introduce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environment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protection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club. 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club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35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2023. 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goal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club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greener. 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club，</a:t>
            </a:r>
            <a:endParaRPr lang="en-US" altLang="zh-CN" sz="2400" b="1" i="0" dirty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5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plant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trees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farm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school. 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35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recycle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127b7878b?vcp=1&amp;pid=b0a5a3ee2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二、补全对话（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本大题共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M_4_BD.88_1#abd22536e?vcp=1&amp;pid=127b7878b&amp;color=0,0,0&amp;vtp=1&amp;bbb=1"/>
          <p:cNvSpPr/>
          <p:nvPr/>
        </p:nvSpPr>
        <p:spPr>
          <a:xfrm>
            <a:off x="576072" y="111708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spc="-10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根据对话内容，从下面的方框中选出恰当的句子补全对话，有一个选项是多余的。</a:t>
            </a:r>
            <a:endParaRPr lang="en-US" altLang="zh-CN" sz="2400" spc="-100" dirty="0"/>
          </a:p>
        </p:txBody>
      </p:sp>
      <p:graphicFrame>
        <p:nvGraphicFramePr>
          <p:cNvPr id="27" name="QM_4_BD.88_2#abd22536e?colgroup=35&amp;vcp=1&amp;pid=127b7878b&amp;color=0,0,0&amp;vtp=1&amp;bbb=1"/>
          <p:cNvGraphicFramePr>
            <a:graphicFrameLocks noGrp="1"/>
          </p:cNvGraphicFramePr>
          <p:nvPr/>
        </p:nvGraphicFramePr>
        <p:xfrm>
          <a:off x="6461887" y="1951673"/>
          <a:ext cx="5297805" cy="2935605"/>
        </p:xfrm>
        <a:graphic>
          <a:graphicData uri="http://schemas.openxmlformats.org/drawingml/2006/table">
            <a:tbl>
              <a:tblPr/>
              <a:tblGrid>
                <a:gridCol w="5297805"/>
              </a:tblGrid>
              <a:tr h="2935605"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A.I'll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take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it.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B.Can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help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you?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C.Where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made?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D.What's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favourite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colour?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E.How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much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it?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F.How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would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like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pay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it?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394335" y="1743710"/>
            <a:ext cx="6067425" cy="46431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l">
              <a:lnSpc>
                <a:spcPts val="44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A：Welcome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to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Friendship</a:t>
            </a:r>
            <a:r>
              <a:rPr lang="en-US" altLang="zh-CN" sz="2400" b="1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Store. 31.</a:t>
            </a:r>
            <a:r>
              <a:rPr lang="en-US" altLang="zh-CN" sz="24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_</a:t>
            </a:r>
            <a:r>
              <a:rPr lang="en-US" altLang="zh-CN" sz="24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__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?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B：Yes，I'd</a:t>
            </a: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like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to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buy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smart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TV.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A：Well，we</a:t>
            </a: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have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many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kinds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of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them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   </a:t>
            </a:r>
            <a:endParaRPr lang="en-US" altLang="zh-CN" sz="2400" b="1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  <a:sym typeface="+mn-ea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  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here.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You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can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have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look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first.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B：This</a:t>
            </a: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one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looks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very</a:t>
            </a:r>
            <a:r>
              <a:rPr lang="en-US" altLang="zh-CN" sz="2400" b="1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nice. 32.</a:t>
            </a:r>
            <a:r>
              <a:rPr lang="en-US" altLang="zh-CN" sz="24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_</a:t>
            </a:r>
            <a:r>
              <a:rPr lang="en-US" altLang="zh-CN" sz="24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__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?</a:t>
            </a:r>
            <a:endParaRPr lang="en-US" altLang="zh-CN" sz="2400" b="1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  <a:sym typeface="+mn-ea"/>
            </a:endParaRPr>
          </a:p>
          <a:p>
            <a:pPr>
              <a:lnSpc>
                <a:spcPts val="4400"/>
              </a:lnSpc>
            </a:pP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A：It</a:t>
            </a: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was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made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in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China.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You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know,</a:t>
            </a:r>
            <a:endParaRPr lang="en-US" altLang="zh-CN" sz="2400" b="1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  <a:sym typeface="+mn-ea"/>
            </a:endParaRPr>
          </a:p>
          <a:p>
            <a:pPr>
              <a:lnSpc>
                <a:spcPts val="44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       China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is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getting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better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at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making</a:t>
            </a:r>
            <a:r>
              <a:rPr lang="en-US" altLang="zh-CN" sz="2400" b="1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endParaRPr lang="en-US" altLang="zh-CN" sz="2400" b="1" i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  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high-technology</a:t>
            </a: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products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nowadays.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endParaRPr lang="en-US" altLang="zh-CN" sz="2400" b="1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  <a:sym typeface="+mn-ea"/>
            </a:endParaRPr>
          </a:p>
        </p:txBody>
      </p:sp>
      <p:sp>
        <p:nvSpPr>
          <p:cNvPr id="5" name="QM_4_AN.89_1#abd22536e.blank?vcp=1&amp;pid=127b7878b&amp;color=0,0,0&amp;mp=1&amp;vpa=36&amp;vtp=1"/>
          <p:cNvSpPr/>
          <p:nvPr/>
        </p:nvSpPr>
        <p:spPr>
          <a:xfrm>
            <a:off x="5561489" y="1844834"/>
            <a:ext cx="4238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6" name="QM_4_AN.90_1#abd22536e.blank?vcp=1&amp;pid=127b7878b&amp;color=0,0,0&amp;mp=1&amp;vpa=37&amp;vtp=1"/>
          <p:cNvSpPr/>
          <p:nvPr/>
        </p:nvSpPr>
        <p:spPr>
          <a:xfrm>
            <a:off x="4947254" y="4054634"/>
            <a:ext cx="4413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92_1#abd22536e?vcp=1&amp;pid=127b7878b&amp;color=0,0,0&amp;mp=1&amp;vtp=1&amp;bt=1&amp;bbb=1&amp;hb=1"/>
          <p:cNvSpPr/>
          <p:nvPr/>
        </p:nvSpPr>
        <p:spPr>
          <a:xfrm>
            <a:off x="576072" y="798989"/>
            <a:ext cx="10954512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B：It's</a:t>
            </a: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wonderful. 33.</a:t>
            </a:r>
            <a:r>
              <a:rPr lang="en-US" altLang="zh-CN" sz="24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_</a:t>
            </a:r>
            <a:r>
              <a:rPr lang="en-US" altLang="zh-CN" sz="24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__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?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A：5,800</a:t>
            </a: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yuan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B：Wow，that's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expensive！I'm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afraid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can't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afford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cheaper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one?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A：Of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course.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one? It's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3,000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yuan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B：This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looks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good.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price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fine. 34.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A：OK. 35.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B：I'll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phone.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A：All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right.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possible.</a:t>
            </a:r>
            <a:endParaRPr lang="en-US" altLang="zh-CN" sz="2400" dirty="0"/>
          </a:p>
        </p:txBody>
      </p:sp>
      <p:sp>
        <p:nvSpPr>
          <p:cNvPr id="3" name="QM_4_AN.93_1#abd22536e.blank?vcp=1&amp;pid=127b7878b&amp;color=0,0,0&amp;mp=1&amp;vpa=39&amp;vtp=1"/>
          <p:cNvSpPr/>
          <p:nvPr/>
        </p:nvSpPr>
        <p:spPr>
          <a:xfrm>
            <a:off x="8370855" y="3618389"/>
            <a:ext cx="4413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M_4_AN.94_1#abd22536e.blank?vcp=1&amp;pid=127b7878b&amp;color=0,0,0&amp;mp=1&amp;vpa=40&amp;vtp=1"/>
          <p:cNvSpPr/>
          <p:nvPr/>
        </p:nvSpPr>
        <p:spPr>
          <a:xfrm>
            <a:off x="2192306" y="4177189"/>
            <a:ext cx="4064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</a:t>
            </a:r>
            <a:endParaRPr lang="en-US" altLang="zh-CN" sz="2400" dirty="0"/>
          </a:p>
        </p:txBody>
      </p:sp>
      <p:sp>
        <p:nvSpPr>
          <p:cNvPr id="5" name="QM_4_AN.91_1#abd22536e.blank?vcp=1&amp;pid=127b7878b&amp;color=0,0,0&amp;mp=1&amp;vpa=38&amp;vtp=1"/>
          <p:cNvSpPr/>
          <p:nvPr/>
        </p:nvSpPr>
        <p:spPr>
          <a:xfrm>
            <a:off x="3558825" y="798989"/>
            <a:ext cx="4238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4f4d0730d?vcp=1&amp;pid=b0a5a3ee2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三、完形填空（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本大题共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1.5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15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M_4_BD.95_1#40073c058?vcp=1&amp;pid=4f4d0730d&amp;color=0,0,0&amp;vtp=1&amp;bbb=1&amp;hb=1"/>
          <p:cNvSpPr/>
          <p:nvPr/>
        </p:nvSpPr>
        <p:spPr>
          <a:xfrm>
            <a:off x="374650" y="1116965"/>
            <a:ext cx="11356975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阅读下面语篇，从各小题所给的A、B、C三个选项中，选出最佳选项。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Yangge(秧歌)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folk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dance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performed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robots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during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Spring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Festival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Gala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Year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Snake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36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audiences，as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performance，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37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way，mixed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cultural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traditions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high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technology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95_2#40073c058?vcp=1&amp;pid=4f4d0730d&amp;color=0,0,0&amp;mp=1&amp;vtp=1&amp;bt=1&amp;bbb=1&amp;hb=1"/>
          <p:cNvSpPr/>
          <p:nvPr/>
        </p:nvSpPr>
        <p:spPr>
          <a:xfrm>
            <a:off x="483235" y="1128395"/>
            <a:ext cx="11371580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performance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38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famous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director，16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robots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produced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robotics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company，dressed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northeastern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style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floral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padded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jackets，performed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together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dancers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China's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Xinjiang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Institute.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robots，which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humans，could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39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around.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twisted(扭动)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waists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40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kicked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legs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humans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do，and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even</a:t>
            </a:r>
            <a:endParaRPr lang="en-US" altLang="zh-CN" sz="2400" b="1" i="0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spun(旋转)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handkerchiefs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hands.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actions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quick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skillful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everyone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amazed.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173a4a96f.fixed?vcp=1&amp;color=0,0,0&amp;vtp=1&amp;bbb=1"/>
          <p:cNvSpPr/>
          <p:nvPr/>
        </p:nvSpPr>
        <p:spPr>
          <a:xfrm>
            <a:off x="0" y="1874520"/>
            <a:ext cx="12097512" cy="9692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000"/>
              </a:lnSpc>
            </a:pPr>
            <a:r>
              <a:rPr lang="en-US" altLang="zh-CN" sz="4800" b="1" i="0" dirty="0">
                <a:solidFill>
                  <a:srgbClr val="000000"/>
                </a:solidFill>
                <a:latin typeface="SimHei" panose="02010609060101010101" pitchFamily="34" charset="-122"/>
                <a:ea typeface="SimHei" panose="02010609060101010101" pitchFamily="34" charset="-122"/>
                <a:cs typeface="SimHei" panose="02010609060101010101" pitchFamily="34" charset="-120"/>
              </a:rPr>
              <a:t>2025年初中学业水平考试模拟测试卷（二）</a:t>
            </a:r>
            <a:endParaRPr lang="en-US" altLang="zh-CN" sz="4800" dirty="0"/>
          </a:p>
        </p:txBody>
      </p:sp>
      <p:sp>
        <p:nvSpPr>
          <p:cNvPr id="3" name="C_1#173a4a96f.fixed?vcp=1&amp;color=0,0,0&amp;vtp=1&amp;bbb=1"/>
          <p:cNvSpPr/>
          <p:nvPr/>
        </p:nvSpPr>
        <p:spPr>
          <a:xfrm>
            <a:off x="0" y="2880360"/>
            <a:ext cx="12097512" cy="85953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英</a:t>
            </a:r>
            <a:r>
              <a:rPr lang="en-US" altLang="zh-CN" sz="40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语</a:t>
            </a:r>
            <a:endParaRPr lang="en-US" altLang="zh-CN" sz="4000" dirty="0"/>
          </a:p>
        </p:txBody>
      </p:sp>
      <p:sp>
        <p:nvSpPr>
          <p:cNvPr id="4" name="C_1#173a4a96f.fixed?vcp=1&amp;color=0,0,0&amp;vtp=1&amp;bbb=1"/>
          <p:cNvSpPr/>
          <p:nvPr/>
        </p:nvSpPr>
        <p:spPr>
          <a:xfrm>
            <a:off x="0" y="3776472"/>
            <a:ext cx="12097512" cy="5029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（满分：120分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考试时间：120分钟）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95_3#40073c058?vcp=1&amp;pid=4f4d0730d&amp;color=0,0,0&amp;mp=1&amp;vtp=1&amp;bt=1&amp;bbb=1&amp;hb=1"/>
          <p:cNvSpPr/>
          <p:nvPr/>
        </p:nvSpPr>
        <p:spPr>
          <a:xfrm>
            <a:off x="576072" y="951389"/>
            <a:ext cx="109545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Those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performed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stage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H1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robots.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special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product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Unitree.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company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robots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AI-driven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technology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41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whole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bodies.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strong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42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force，up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360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N·m(牛·米)，to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joints.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360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°panoramic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depth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perception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technology(全景深感知技术)，they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everything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clearly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understand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43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“understand”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through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advanced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algorithms(算法)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means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change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dance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moves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real-time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match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perfectly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95_4#40073c058?vcp=1&amp;pid=4f4d0730d&amp;color=0,0,0&amp;mp=1&amp;vtp=1&amp;bt=1&amp;bbb=1&amp;hb=1"/>
          <p:cNvSpPr/>
          <p:nvPr/>
        </p:nvSpPr>
        <p:spPr>
          <a:xfrm>
            <a:off x="576072" y="2048669"/>
            <a:ext cx="10954512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company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named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robots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“Fuxi”，which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sounds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name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mythical(神话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44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culture.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name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symbolizes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beautiful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blessings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technology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brings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Everyone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watched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performance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wowed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technology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tradition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together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45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wonderful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6_1#26c18e585.choices?vcp=1&amp;pid=40073c058&amp;color=0,0,0&amp;vtp=1&amp;bt=1&amp;bbb=1"/>
          <p:cNvSpPr/>
          <p:nvPr/>
        </p:nvSpPr>
        <p:spPr>
          <a:xfrm>
            <a:off x="576072" y="53949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36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A.praised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B.laughed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C.encouraged</a:t>
            </a:r>
            <a:endParaRPr lang="en-US" altLang="zh-CN" sz="2400" dirty="0"/>
          </a:p>
        </p:txBody>
      </p:sp>
      <p:sp>
        <p:nvSpPr>
          <p:cNvPr id="4" name="QC_5_BD.98_1#4e38965da.choices?vcp=1&amp;pid=40073c058&amp;color=0,0,0&amp;vtp=1&amp;bbb=1"/>
          <p:cNvSpPr/>
          <p:nvPr/>
        </p:nvSpPr>
        <p:spPr>
          <a:xfrm>
            <a:off x="576072" y="106393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37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A.similar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B.traditional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C.creative</a:t>
            </a:r>
            <a:endParaRPr lang="en-US" altLang="zh-CN" sz="2400" dirty="0"/>
          </a:p>
        </p:txBody>
      </p:sp>
      <p:sp>
        <p:nvSpPr>
          <p:cNvPr id="6" name="QC_5_BD.100_1#48265abf7.choices?vcp=1&amp;pid=40073c058&amp;color=0,0,0&amp;vtp=1&amp;bbb=1"/>
          <p:cNvSpPr/>
          <p:nvPr/>
        </p:nvSpPr>
        <p:spPr>
          <a:xfrm>
            <a:off x="576072" y="158679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38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A.invented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B.directed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C.managed</a:t>
            </a:r>
            <a:endParaRPr lang="en-US" altLang="zh-CN" sz="2400" dirty="0"/>
          </a:p>
        </p:txBody>
      </p:sp>
      <p:sp>
        <p:nvSpPr>
          <p:cNvPr id="8" name="QC_5_BD.102_1#77fb5b85c.choices?vcp=1&amp;pid=40073c058&amp;color=0,0,0&amp;vtp=1&amp;bbb=1"/>
          <p:cNvSpPr/>
          <p:nvPr/>
        </p:nvSpPr>
        <p:spPr>
          <a:xfrm>
            <a:off x="576072" y="210965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39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A.less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B.much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C.more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than</a:t>
            </a:r>
            <a:endParaRPr lang="en-US" altLang="zh-CN" sz="2400" dirty="0"/>
          </a:p>
        </p:txBody>
      </p:sp>
      <p:sp>
        <p:nvSpPr>
          <p:cNvPr id="10" name="QC_5_BD.104_1#40dbf2eba.choices?vcp=1&amp;pid=40073c058&amp;color=0,0,0&amp;vtp=1&amp;bbb=1"/>
          <p:cNvSpPr/>
          <p:nvPr/>
        </p:nvSpPr>
        <p:spPr>
          <a:xfrm>
            <a:off x="576072" y="263251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40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A.smoothly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B.difficultly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C.uneasily</a:t>
            </a:r>
            <a:endParaRPr lang="en-US" altLang="zh-CN" sz="2400" dirty="0"/>
          </a:p>
        </p:txBody>
      </p:sp>
      <p:sp>
        <p:nvSpPr>
          <p:cNvPr id="12" name="QC_5_BD.106_1#76ce454be.choices?vcp=1&amp;pid=40073c058&amp;color=0,0,0&amp;vtp=1&amp;bbb=1"/>
          <p:cNvSpPr/>
          <p:nvPr/>
        </p:nvSpPr>
        <p:spPr>
          <a:xfrm>
            <a:off x="576072" y="315536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41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A.knock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B.use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C.control</a:t>
            </a:r>
            <a:endParaRPr lang="en-US" altLang="zh-CN" sz="2400" dirty="0"/>
          </a:p>
        </p:txBody>
      </p:sp>
      <p:sp>
        <p:nvSpPr>
          <p:cNvPr id="14" name="QC_5_BD.108_1#dc68c7c34.choices?vcp=1&amp;pid=40073c058&amp;color=0,0,0&amp;vtp=1&amp;bbb=1"/>
          <p:cNvSpPr/>
          <p:nvPr/>
        </p:nvSpPr>
        <p:spPr>
          <a:xfrm>
            <a:off x="576072" y="367822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42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A.that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B.what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C.while</a:t>
            </a:r>
            <a:endParaRPr lang="en-US" altLang="zh-CN" sz="2400" dirty="0"/>
          </a:p>
        </p:txBody>
      </p:sp>
      <p:sp>
        <p:nvSpPr>
          <p:cNvPr id="16" name="QC_5_BD.110_1#604ca583e.choices?vcp=1&amp;pid=40073c058&amp;color=0,0,0&amp;vtp=1&amp;bbb=1"/>
          <p:cNvSpPr/>
          <p:nvPr/>
        </p:nvSpPr>
        <p:spPr>
          <a:xfrm>
            <a:off x="576072" y="420108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43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A.However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B.And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C.But</a:t>
            </a:r>
            <a:endParaRPr lang="en-US" altLang="zh-CN" sz="2400" dirty="0"/>
          </a:p>
        </p:txBody>
      </p:sp>
      <p:sp>
        <p:nvSpPr>
          <p:cNvPr id="18" name="QC_5_BD.112_1#fda0e6ee8.choices?vcp=1&amp;pid=40073c058&amp;color=0,0,0&amp;vtp=1&amp;bbb=1"/>
          <p:cNvSpPr/>
          <p:nvPr/>
        </p:nvSpPr>
        <p:spPr>
          <a:xfrm>
            <a:off x="576072" y="472394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44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A.ancestor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B.foreigner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C.traveller</a:t>
            </a:r>
            <a:endParaRPr lang="en-US" altLang="zh-CN" sz="2400" dirty="0"/>
          </a:p>
        </p:txBody>
      </p:sp>
      <p:sp>
        <p:nvSpPr>
          <p:cNvPr id="20" name="QC_5_BD.114_1#f47913469.choices?vcp=1&amp;pid=40073c058&amp;color=0,0,0&amp;vtp=1&amp;bbb=1"/>
          <p:cNvSpPr/>
          <p:nvPr/>
        </p:nvSpPr>
        <p:spPr>
          <a:xfrm>
            <a:off x="576072" y="524680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45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A.so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B.this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C.such</a:t>
            </a:r>
            <a:endParaRPr lang="en-US" altLang="zh-CN" sz="2400" dirty="0"/>
          </a:p>
        </p:txBody>
      </p:sp>
      <p:sp>
        <p:nvSpPr>
          <p:cNvPr id="22" name="QC_5_AN.97_1#26c18e585.bracket?vcp=1&amp;pid=40073c058&amp;color=0,0,0&amp;vpa=41&amp;vtp=1&amp;answeroption=A"/>
          <p:cNvSpPr txBox="1"/>
          <p:nvPr/>
        </p:nvSpPr>
        <p:spPr>
          <a:xfrm>
            <a:off x="997077" y="57251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23" name="QC_5_AN.99_1#4e38965da.bracket?vcp=1&amp;pid=40073c058&amp;color=0,0,0&amp;vpa=42&amp;vtp=1&amp;answeroption=C"/>
          <p:cNvSpPr txBox="1"/>
          <p:nvPr/>
        </p:nvSpPr>
        <p:spPr>
          <a:xfrm>
            <a:off x="8392922" y="1096953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24" name="QC_5_AN.101_1#48265abf7.bracket?vcp=1&amp;pid=40073c058&amp;color=0,0,0&amp;vpa=43&amp;vtp=1&amp;answeroption=B"/>
          <p:cNvSpPr txBox="1"/>
          <p:nvPr/>
        </p:nvSpPr>
        <p:spPr>
          <a:xfrm>
            <a:off x="5181092" y="161981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25" name="QC_5_AN.103_1#77fb5b85c.bracket?vcp=1&amp;pid=40073c058&amp;color=0,0,0&amp;vpa=44&amp;vtp=1&amp;answeroption=C"/>
          <p:cNvSpPr txBox="1"/>
          <p:nvPr/>
        </p:nvSpPr>
        <p:spPr>
          <a:xfrm>
            <a:off x="8392922" y="2142671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26" name="QC_5_AN.105_1#40dbf2eba.bracket?vcp=1&amp;pid=40073c058&amp;color=0,0,0&amp;vpa=45&amp;vtp=1&amp;answeroption=A"/>
          <p:cNvSpPr txBox="1"/>
          <p:nvPr/>
        </p:nvSpPr>
        <p:spPr>
          <a:xfrm>
            <a:off x="997077" y="2665530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27" name="QC_5_AN.107_1#76ce454be.bracket?vcp=1&amp;pid=40073c058&amp;color=0,0,0&amp;vpa=46&amp;vtp=1&amp;answeroption=C"/>
          <p:cNvSpPr txBox="1"/>
          <p:nvPr/>
        </p:nvSpPr>
        <p:spPr>
          <a:xfrm>
            <a:off x="8392922" y="3188389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28" name="QC_5_AN.109_1#dc68c7c34.bracket?vcp=1&amp;pid=40073c058&amp;color=0,0,0&amp;vpa=47&amp;vtp=1&amp;answeroption=A"/>
          <p:cNvSpPr txBox="1"/>
          <p:nvPr/>
        </p:nvSpPr>
        <p:spPr>
          <a:xfrm>
            <a:off x="997077" y="371124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29" name="QC_5_AN.111_1#604ca583e.bracket?vcp=1&amp;pid=40073c058&amp;color=0,0,0&amp;vpa=48&amp;vtp=1&amp;answeroption=B"/>
          <p:cNvSpPr txBox="1"/>
          <p:nvPr/>
        </p:nvSpPr>
        <p:spPr>
          <a:xfrm>
            <a:off x="5181092" y="423410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30" name="QC_5_AN.113_1#fda0e6ee8.bracket?vcp=1&amp;pid=40073c058&amp;color=0,0,0&amp;vpa=49&amp;vtp=1&amp;answeroption=A"/>
          <p:cNvSpPr txBox="1"/>
          <p:nvPr/>
        </p:nvSpPr>
        <p:spPr>
          <a:xfrm>
            <a:off x="997077" y="475696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31" name="QC_5_AN.115_1#f47913469.bracket?vcp=1&amp;pid=40073c058&amp;color=0,0,0&amp;vpa=50&amp;vtp=1&amp;answeroption=C"/>
          <p:cNvSpPr txBox="1"/>
          <p:nvPr/>
        </p:nvSpPr>
        <p:spPr>
          <a:xfrm>
            <a:off x="8392922" y="5279825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  <p:bldP spid="23" grpId="0" build="p"/>
      <p:bldP spid="24" grpId="0" build="p"/>
      <p:bldP spid="25" grpId="0" build="p"/>
      <p:bldP spid="26" grpId="0" build="p"/>
      <p:bldP spid="27" grpId="0" build="p"/>
      <p:bldP spid="28" grpId="0" build="p"/>
      <p:bldP spid="29" grpId="0" build="p"/>
      <p:bldP spid="30" grpId="0" build="p"/>
      <p:bldP spid="31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3b321bdc7?vcp=1&amp;pid=b0a5a3ee2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四、阅读理解（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本大题共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40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M_4_BD.116_1#52f69fa56?sp=1&amp;vcp=1&amp;pid=3b321bdc7&amp;color=0,0,0&amp;vtp=1"/>
          <p:cNvSpPr/>
          <p:nvPr/>
        </p:nvSpPr>
        <p:spPr>
          <a:xfrm>
            <a:off x="576072" y="1117088"/>
            <a:ext cx="10954512" cy="54864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graphicFrame>
        <p:nvGraphicFramePr>
          <p:cNvPr id="35" name="QM_4_BD.116_2#52f69fa56?colgroup=35&amp;vcp=1&amp;pid=3b321bdc7&amp;color=0,0,0&amp;vtp=1&amp;bbb=1&amp;hb=1"/>
          <p:cNvGraphicFramePr>
            <a:graphicFrameLocks noGrp="1"/>
          </p:cNvGraphicFramePr>
          <p:nvPr/>
        </p:nvGraphicFramePr>
        <p:xfrm>
          <a:off x="146050" y="1716405"/>
          <a:ext cx="11804015" cy="3396615"/>
        </p:xfrm>
        <a:graphic>
          <a:graphicData uri="http://schemas.openxmlformats.org/drawingml/2006/table">
            <a:tbl>
              <a:tblPr/>
              <a:tblGrid>
                <a:gridCol w="11804015"/>
              </a:tblGrid>
              <a:tr h="3396615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Cooks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Needed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busy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restaurant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requires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three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cooks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its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daytime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service.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restaurant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provides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Chinese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food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Indian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food.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has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simple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menus.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If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up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this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job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start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work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immediately.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Some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cooking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experience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needed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this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position.</a:t>
                      </a:r>
                      <a:endParaRPr lang="en-US" altLang="zh-CN" sz="2400" b="1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8:00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a.m.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4:00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p.m. ,Wednesday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Sunday,￡10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per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hour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plus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free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meals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" name="QM_4_BD.116_3#52f69fa56?colgroup=35&amp;vcp=1&amp;pid=3b321bdc7&amp;color=0,0,0&amp;mp=1&amp;vtp=1&amp;bt=1&amp;bbb=1&amp;hb=1"/>
          <p:cNvGraphicFramePr>
            <a:graphicFrameLocks noGrp="1"/>
          </p:cNvGraphicFramePr>
          <p:nvPr/>
        </p:nvGraphicFramePr>
        <p:xfrm>
          <a:off x="576072" y="2016982"/>
          <a:ext cx="10936224" cy="3385693"/>
        </p:xfrm>
        <a:graphic>
          <a:graphicData uri="http://schemas.openxmlformats.org/drawingml/2006/table">
            <a:tbl>
              <a:tblPr/>
              <a:tblGrid>
                <a:gridCol w="10936224"/>
              </a:tblGrid>
              <a:tr h="3385693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Tour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Guides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Required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We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large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travel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centre.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We're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looking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five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tour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guides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accompany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(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陪伴)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customers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all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over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world.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If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want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work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us</a:t>
                      </a:r>
                      <a:r>
                        <a:rPr lang="en-US" altLang="zh-CN" sz="2400" b="1" i="0" spc="-10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must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healthy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outgoing.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must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lot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travel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experience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able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communicate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more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than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one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language.</a:t>
                      </a:r>
                      <a:endParaRPr lang="en-US" altLang="zh-CN" sz="2400" b="1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￡10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per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day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plus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all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travel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cost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included）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QM_4_BD.116_3#52f69fa56?colgroup=35&amp;vcp=1&amp;pid=3b321bdc7&amp;color=0,0,0&amp;mp=1&amp;vtp=1&amp;bt=1&amp;bbb=1"/>
          <p:cNvSpPr txBox="1"/>
          <p:nvPr/>
        </p:nvSpPr>
        <p:spPr>
          <a:xfrm>
            <a:off x="10896743" y="1387570"/>
            <a:ext cx="615553" cy="50321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400"/>
              </a:lnSpc>
            </a:pPr>
            <a:r>
              <a:rPr lang="zh-CN" altLang="en-US" sz="2400" smtClean="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QM_4_BD.116_4#52f69fa56?colgroup=35&amp;vcp=1&amp;pid=3b321bdc7&amp;color=0,0,0&amp;vtp=1&amp;bt=1&amp;bbb=1&amp;hb=1"/>
          <p:cNvGraphicFramePr>
            <a:graphicFrameLocks noGrp="1"/>
          </p:cNvGraphicFramePr>
          <p:nvPr/>
        </p:nvGraphicFramePr>
        <p:xfrm>
          <a:off x="576072" y="1917859"/>
          <a:ext cx="10936224" cy="2897505"/>
        </p:xfrm>
        <a:graphic>
          <a:graphicData uri="http://schemas.openxmlformats.org/drawingml/2006/table">
            <a:tbl>
              <a:tblPr/>
              <a:tblGrid>
                <a:gridCol w="10936224"/>
              </a:tblGrid>
              <a:tr h="2897505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English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Teachers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Wanted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We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language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school.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looking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eight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excellent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English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teachers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Our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classes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small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students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all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ages.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must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university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degree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teaching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experience.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must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also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able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speak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English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fluently.</a:t>
                      </a:r>
                      <a:endParaRPr lang="en-US" altLang="zh-CN" sz="2400" b="1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20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hours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per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week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￡30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per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hour）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QM_4_BD.116_4#52f69fa56?colgroup=35&amp;vcp=1&amp;pid=3b321bdc7&amp;color=0,0,0&amp;vtp=1&amp;bt=1&amp;bbb=1"/>
          <p:cNvSpPr txBox="1"/>
          <p:nvPr/>
        </p:nvSpPr>
        <p:spPr>
          <a:xfrm>
            <a:off x="10896743" y="1288447"/>
            <a:ext cx="615553" cy="50321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400"/>
              </a:lnSpc>
            </a:pPr>
            <a:r>
              <a:rPr lang="zh-CN" altLang="en-US" sz="2400" smtClean="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17_1#a8cd9438d?vcp=1&amp;pid=52f69fa56&amp;color=0,0,0&amp;vtp=1&amp;bt=1&amp;bbb=1"/>
          <p:cNvSpPr/>
          <p:nvPr/>
        </p:nvSpPr>
        <p:spPr>
          <a:xfrm>
            <a:off x="576072" y="95796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46.What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restaurant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provide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5_BD.117_2#a8cd9438d.choices?vcp=1&amp;pid=52f69fa56&amp;color=0,0,0&amp;vtp=1&amp;bbb=1"/>
          <p:cNvSpPr/>
          <p:nvPr/>
        </p:nvSpPr>
        <p:spPr>
          <a:xfrm>
            <a:off x="576072" y="1482398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A.Chinese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Indian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food.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B.Chinese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Japanese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food.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C.Chinese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Spanish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food.</a:t>
            </a:r>
            <a:endParaRPr lang="en-US" altLang="zh-CN" sz="2400" dirty="0"/>
          </a:p>
        </p:txBody>
      </p:sp>
      <p:sp>
        <p:nvSpPr>
          <p:cNvPr id="5" name="QC_5_BD.119_1#a5cdd6960?vcp=1&amp;pid=52f69fa56&amp;color=0,0,0&amp;vtp=1&amp;bbb=1"/>
          <p:cNvSpPr/>
          <p:nvPr/>
        </p:nvSpPr>
        <p:spPr>
          <a:xfrm>
            <a:off x="576072" y="318419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47.How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guides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travel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centre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7" name="QC_5_BD.119_2#a5cdd6960.choices?vcp=1&amp;pid=52f69fa56&amp;color=0,0,0&amp;vtp=1&amp;bbb=1"/>
          <p:cNvSpPr/>
          <p:nvPr/>
        </p:nvSpPr>
        <p:spPr>
          <a:xfrm>
            <a:off x="576072" y="370705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A.Two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B.Five.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C.Eight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8" name="QC_5_BD.121_1#952ba8416?vcp=1&amp;pid=52f69fa56&amp;color=0,0,0&amp;vtp=1&amp;bbb=1"/>
          <p:cNvSpPr/>
          <p:nvPr/>
        </p:nvSpPr>
        <p:spPr>
          <a:xfrm>
            <a:off x="576072" y="422991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48.If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teacher，you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10" name="QC_5_BD.121_2#952ba8416.choices?vcp=1&amp;pid=52f69fa56&amp;color=0,0,0&amp;vtp=1&amp;bbb=1"/>
          <p:cNvSpPr/>
          <p:nvPr/>
        </p:nvSpPr>
        <p:spPr>
          <a:xfrm>
            <a:off x="576072" y="4752775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A.speak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languages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B.get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university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degree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C.start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immediately</a:t>
            </a:r>
            <a:endParaRPr lang="en-US" altLang="zh-CN" sz="2400" dirty="0"/>
          </a:p>
        </p:txBody>
      </p:sp>
      <p:sp>
        <p:nvSpPr>
          <p:cNvPr id="11" name="QC_5_AN.118_1#a8cd9438d.bracket?vcp=1&amp;pid=52f69fa56&amp;color=0,0,0&amp;vpa=51&amp;vtp=1&amp;answeroption=A"/>
          <p:cNvSpPr txBox="1"/>
          <p:nvPr/>
        </p:nvSpPr>
        <p:spPr>
          <a:xfrm>
            <a:off x="449072" y="154081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2" name="QC_5_AN.120_1#a5cdd6960.bracket?vcp=1&amp;pid=52f69fa56&amp;color=0,0,0&amp;vpa=52&amp;vtp=1&amp;answeroption=B"/>
          <p:cNvSpPr txBox="1"/>
          <p:nvPr/>
        </p:nvSpPr>
        <p:spPr>
          <a:xfrm>
            <a:off x="4175887" y="374007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3" name="QC_5_AN.122_1#952ba8416.blank?vcp=1&amp;pid=52f69fa56&amp;color=0,0,0&amp;vpa=53&amp;vtp=1&amp;answeroption=B"/>
          <p:cNvSpPr txBox="1"/>
          <p:nvPr/>
        </p:nvSpPr>
        <p:spPr>
          <a:xfrm>
            <a:off x="449072" y="5382695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3" name="QM_4_BD.116_5#52f69fa56?vcp=1&amp;pid=3b321bdc7&amp;color=0,0,0&amp;vtp=1&amp;bbb=1"/>
          <p:cNvSpPr/>
          <p:nvPr/>
        </p:nvSpPr>
        <p:spPr>
          <a:xfrm>
            <a:off x="1142492" y="43068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根据语篇内容，选择最佳选项。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 build="p"/>
      <p:bldP spid="1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3_1#d5eb87727?vcp=1&amp;pid=52f69fa56&amp;color=0,0,0&amp;vtp=1&amp;bt=1&amp;bbb=1"/>
          <p:cNvSpPr/>
          <p:nvPr/>
        </p:nvSpPr>
        <p:spPr>
          <a:xfrm>
            <a:off x="576072" y="224981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49.Who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hour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5_BD.123_2#d5eb87727.choices?vcp=1&amp;pid=52f69fa56&amp;color=0,0,0&amp;vtp=1&amp;bbb=1"/>
          <p:cNvSpPr/>
          <p:nvPr/>
        </p:nvSpPr>
        <p:spPr>
          <a:xfrm>
            <a:off x="576072" y="277424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restaurant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cook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B.A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guide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C.An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teacher.</a:t>
            </a:r>
            <a:endParaRPr lang="en-US" altLang="zh-CN" sz="2400" dirty="0"/>
          </a:p>
        </p:txBody>
      </p:sp>
      <p:sp>
        <p:nvSpPr>
          <p:cNvPr id="5" name="QC_5_BD.125_1#0babdd40e?vcp=1&amp;pid=52f69fa56&amp;color=0,0,0&amp;vtp=1&amp;bbb=1"/>
          <p:cNvSpPr/>
          <p:nvPr/>
        </p:nvSpPr>
        <p:spPr>
          <a:xfrm>
            <a:off x="576072" y="329710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50.Where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text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7" name="QC_5_BD.125_2#0babdd40e.choices?vcp=1&amp;pid=52f69fa56&amp;color=0,0,0&amp;vtp=1&amp;bbb=1"/>
          <p:cNvSpPr/>
          <p:nvPr/>
        </p:nvSpPr>
        <p:spPr>
          <a:xfrm>
            <a:off x="576072" y="381996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job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fair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B.In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class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C.In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science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club.</a:t>
            </a:r>
            <a:endParaRPr lang="en-US" altLang="zh-CN" sz="2400" dirty="0"/>
          </a:p>
        </p:txBody>
      </p:sp>
      <p:sp>
        <p:nvSpPr>
          <p:cNvPr id="8" name="QC_5_AN.124_1#d5eb87727.bracket?vcp=1&amp;pid=52f69fa56&amp;color=0,0,0&amp;vpa=54&amp;vtp=1&amp;answeroption=C"/>
          <p:cNvSpPr txBox="1"/>
          <p:nvPr/>
        </p:nvSpPr>
        <p:spPr>
          <a:xfrm>
            <a:off x="7890002" y="280726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5_AN.126_1#0babdd40e.bracket?vcp=1&amp;pid=52f69fa56&amp;color=0,0,0&amp;vpa=55&amp;vtp=1&amp;answeroption=A"/>
          <p:cNvSpPr txBox="1"/>
          <p:nvPr/>
        </p:nvSpPr>
        <p:spPr>
          <a:xfrm>
            <a:off x="449072" y="3852985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27_1#2766231ef?sp=1&amp;vcp=1&amp;pid=3b321bdc7&amp;color=0,0,0&amp;vtp=1&amp;bt=1&amp;bbb=1&amp;hb=1"/>
          <p:cNvSpPr/>
          <p:nvPr/>
        </p:nvSpPr>
        <p:spPr>
          <a:xfrm>
            <a:off x="576072" y="1213009"/>
            <a:ext cx="109545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During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Northern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Dynasty，there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called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Yaozi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pretty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archery.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bull's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eye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hardly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missed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target，which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proud.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daily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practice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day，a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crowd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came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him，and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cheered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excitement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target.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pleased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himself，but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among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crowd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stood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oil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seller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nodded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head.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27_2#2766231ef?vcp=1&amp;pid=3b321bdc7&amp;color=0,0,0&amp;mp=1&amp;vtp=1&amp;bt=1&amp;bbb=1&amp;hb=1"/>
          <p:cNvSpPr/>
          <p:nvPr/>
        </p:nvSpPr>
        <p:spPr>
          <a:xfrm>
            <a:off x="576072" y="1200309"/>
            <a:ext cx="109545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“Am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seen?”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thought. “Have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seen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anyone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better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do?”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Angry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confused(疑惑的)，he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called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seller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asked.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“No，”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answered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archery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then?”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answered，“Nothing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special.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You've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skilled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through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practice.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all.”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so？Why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do?”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doubtful.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_3_BD#f936dc96b?vcp=1&amp;pid=337824496&amp;color=0,0,0&amp;vtp=1&amp;bt=1&amp;bbb=1"/>
          <p:cNvSpPr/>
          <p:nvPr/>
        </p:nvSpPr>
        <p:spPr>
          <a:xfrm>
            <a:off x="923290" y="2313940"/>
            <a:ext cx="10250170" cy="221234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注意事项：1. 答题前，考生务必将姓名、准考证号填写在试卷和答题卡上。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pc="-10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                 2</a:t>
            </a:r>
            <a:r>
              <a:rPr lang="en-US" altLang="zh-CN" sz="2400" b="1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 考生作答时，请在答题卡上作答（答题注意事项见答题卡），在</a:t>
            </a:r>
            <a:endParaRPr lang="en-US" altLang="zh-CN" sz="2400" b="1" i="0" spc="-100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                     本试卷上作答无效。</a:t>
            </a:r>
            <a:endParaRPr lang="en-US" altLang="zh-CN" sz="2400" spc="-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27_3#2766231ef?vcp=1&amp;pid=3b321bdc7&amp;color=0,0,0&amp;mp=1&amp;vtp=1&amp;bt=1&amp;bbb=1&amp;hb=1"/>
          <p:cNvSpPr/>
          <p:nvPr/>
        </p:nvSpPr>
        <p:spPr>
          <a:xfrm>
            <a:off x="576072" y="619611"/>
            <a:ext cx="10954512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oil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seller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gourd(葫芦)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bottle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ground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coin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square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centre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top.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scooped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oil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high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air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poured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skillfully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gourd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wetting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coin.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crowd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cheered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said，“This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nothing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special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I've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practised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day.”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words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left.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根据语篇内容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，选择最佳选项。</a:t>
            </a:r>
            <a:endParaRPr lang="en-US" altLang="zh-CN" sz="2400" dirty="0"/>
          </a:p>
        </p:txBody>
      </p:sp>
      <p:sp>
        <p:nvSpPr>
          <p:cNvPr id="3" name="QC_5_BD.128_1#66c9250bd?vcp=1&amp;pid=2766231ef&amp;color=0,0,0&amp;vtp=1&amp;bt=1&amp;bbb=1&amp;hb=1"/>
          <p:cNvSpPr/>
          <p:nvPr/>
        </p:nvSpPr>
        <p:spPr>
          <a:xfrm>
            <a:off x="449580" y="4519930"/>
            <a:ext cx="11646535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51.Which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idiom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expresses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action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oil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seller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story?</a:t>
            </a:r>
            <a:endParaRPr lang="en-US" altLang="zh-CN" sz="2400" dirty="0"/>
          </a:p>
        </p:txBody>
      </p:sp>
      <p:sp>
        <p:nvSpPr>
          <p:cNvPr id="5" name="QC_5_BD.128_2#66c9250bd.choices?vcp=1&amp;pid=2766231ef&amp;color=0,0,0&amp;vtp=1&amp;bbb=1"/>
          <p:cNvSpPr/>
          <p:nvPr/>
        </p:nvSpPr>
        <p:spPr>
          <a:xfrm>
            <a:off x="576072" y="510396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熟能生巧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守株待兔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.望梅止渴</a:t>
            </a:r>
            <a:endParaRPr lang="en-US" altLang="zh-CN" sz="2400" dirty="0"/>
          </a:p>
        </p:txBody>
      </p:sp>
      <p:sp>
        <p:nvSpPr>
          <p:cNvPr id="6" name="QC_5_AN.129_1#66c9250bd.bracket?vcp=1&amp;pid=2766231ef&amp;color=0,0,0&amp;vpa=56&amp;vtp=1&amp;answeroption=A"/>
          <p:cNvSpPr txBox="1"/>
          <p:nvPr/>
        </p:nvSpPr>
        <p:spPr>
          <a:xfrm>
            <a:off x="449072" y="513698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0_1#4b1d66e93?sp=1&amp;vcp=1&amp;pid=2766231ef&amp;color=0,0,0&amp;vtp=1&amp;bt=1&amp;bbb=1"/>
          <p:cNvSpPr/>
          <p:nvPr/>
        </p:nvSpPr>
        <p:spPr>
          <a:xfrm>
            <a:off x="576072" y="689007"/>
            <a:ext cx="109545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52.Which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proper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story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mountain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dirty="0"/>
              <a:t>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Background.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target.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oil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seller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watched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shared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ideas.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oil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seller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poured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oil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gourd.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oil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seller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left.</a:t>
            </a:r>
            <a:endParaRPr lang="en-US" altLang="zh-CN" sz="2400" dirty="0"/>
          </a:p>
        </p:txBody>
      </p:sp>
      <p:sp>
        <p:nvSpPr>
          <p:cNvPr id="4" name="QC_5_BD.130_2#4b1d66e93.choices?vcp=1&amp;pid=2766231ef&amp;color=0,0,0&amp;vtp=1&amp;bbb=1"/>
          <p:cNvSpPr/>
          <p:nvPr/>
        </p:nvSpPr>
        <p:spPr>
          <a:xfrm>
            <a:off x="576073" y="3984911"/>
            <a:ext cx="10948276" cy="208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16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822700" algn="l"/>
                <a:tab pos="7569200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8150" b="1" i="0" kern="0" spc="-999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                                               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8150" b="1" i="0" kern="0" spc="-999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                                              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9200" b="1" i="0" kern="0" spc="-999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                                           </a:t>
            </a:r>
            <a:endParaRPr lang="en-US" altLang="zh-CN" sz="900" dirty="0">
              <a:latin typeface="SimSun" panose="02010600030101010101" pitchFamily="34" charset="-122"/>
            </a:endParaRPr>
          </a:p>
        </p:txBody>
      </p:sp>
      <p:pic>
        <p:nvPicPr>
          <p:cNvPr id="5" name="QC_5_BD.130_2#4b1d66e93.choice_image?vcp=1&amp;pid=2766231ef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7920" y="4746625"/>
            <a:ext cx="1729105" cy="1120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C_5_BD.130_2#4b1d66e93.choice_image?vcp=1&amp;pid=2766231ef&amp;color=0,0,0&amp;tib=255,255,255&amp;iip=2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66970" y="4718685"/>
            <a:ext cx="1753870" cy="1148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7" name="QC_5_BD.130_2#4b1d66e93.choice_image?vcp=1&amp;pid=2766231ef&amp;color=0,0,0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33130" y="4718685"/>
            <a:ext cx="1592580" cy="1105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8" name="QC_5_AN.131_1#4b1d66e93.bracket?vcp=1&amp;pid=2766231ef&amp;color=0,0,0&amp;vpa=57&amp;vtp=1&amp;answeroption=B"/>
          <p:cNvSpPr txBox="1"/>
          <p:nvPr/>
        </p:nvSpPr>
        <p:spPr>
          <a:xfrm>
            <a:off x="4271773" y="529745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2_1#36db1e296?vcp=1&amp;pid=2766231ef&amp;color=0,0,0&amp;vtp=1&amp;bt=1&amp;bbb=1"/>
          <p:cNvSpPr/>
          <p:nvPr/>
        </p:nvSpPr>
        <p:spPr>
          <a:xfrm>
            <a:off x="576072" y="137160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53.What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Chen's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attitude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oil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seller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story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5_BD.132_2#36db1e296.choices?vcp=1&amp;pid=2766231ef&amp;color=0,0,0&amp;vtp=1&amp;bbb=1"/>
          <p:cNvSpPr/>
          <p:nvPr/>
        </p:nvSpPr>
        <p:spPr>
          <a:xfrm>
            <a:off x="576072" y="189604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proud→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relax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B.Be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angry→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worry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C.Be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doubtful→admire.</a:t>
            </a:r>
            <a:endParaRPr lang="en-US" altLang="zh-CN" sz="2400" dirty="0"/>
          </a:p>
        </p:txBody>
      </p:sp>
      <p:sp>
        <p:nvSpPr>
          <p:cNvPr id="5" name="QC_5_BD.134_1#6906e89fb?vcp=1&amp;pid=2766231ef&amp;color=0,0,0&amp;vtp=1&amp;bbb=1&amp;hb=1"/>
          <p:cNvSpPr/>
          <p:nvPr/>
        </p:nvSpPr>
        <p:spPr>
          <a:xfrm>
            <a:off x="576072" y="2418901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54.In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oil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seller's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opinion，what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common?</a:t>
            </a:r>
            <a:endParaRPr lang="en-US" altLang="zh-CN" sz="2400" dirty="0"/>
          </a:p>
        </p:txBody>
      </p:sp>
      <p:sp>
        <p:nvSpPr>
          <p:cNvPr id="7" name="QC_5_BD.134_2#6906e89fb.choices?vcp=1&amp;pid=2766231ef&amp;color=0,0,0&amp;vtp=1&amp;bbb=1"/>
          <p:cNvSpPr/>
          <p:nvPr/>
        </p:nvSpPr>
        <p:spPr>
          <a:xfrm>
            <a:off x="576072" y="3011356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A.Both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talented.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B.Both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proud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themselves.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C.Both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skilled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something.</a:t>
            </a:r>
            <a:endParaRPr lang="en-US" altLang="zh-CN" sz="2400" dirty="0"/>
          </a:p>
        </p:txBody>
      </p:sp>
      <p:sp>
        <p:nvSpPr>
          <p:cNvPr id="8" name="QC_5_BD.136_1#e583b934f?vcp=1&amp;pid=2766231ef&amp;color=0,0,0&amp;vtp=1&amp;bbb=1"/>
          <p:cNvSpPr/>
          <p:nvPr/>
        </p:nvSpPr>
        <p:spPr>
          <a:xfrm>
            <a:off x="576072" y="471315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55.What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oil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seller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10" name="QC_5_BD.136_2#e583b934f.choices?vcp=1&amp;pid=2766231ef&amp;color=0,0,0&amp;vtp=1&amp;bbb=1"/>
          <p:cNvSpPr/>
          <p:nvPr/>
        </p:nvSpPr>
        <p:spPr>
          <a:xfrm>
            <a:off x="576072" y="523601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A.Skilled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humble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B.Proud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smart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C.Kind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humorous.</a:t>
            </a:r>
            <a:endParaRPr lang="en-US" altLang="zh-CN" sz="2400" dirty="0"/>
          </a:p>
        </p:txBody>
      </p:sp>
      <p:sp>
        <p:nvSpPr>
          <p:cNvPr id="11" name="QC_5_AN.133_1#36db1e296.bracket?vcp=1&amp;pid=2766231ef&amp;color=0,0,0&amp;vpa=58&amp;vtp=1&amp;answeroption=C"/>
          <p:cNvSpPr txBox="1"/>
          <p:nvPr/>
        </p:nvSpPr>
        <p:spPr>
          <a:xfrm>
            <a:off x="7890002" y="192906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2" name="QC_5_AN.135_1#6906e89fb.bracket?vcp=1&amp;pid=2766231ef&amp;color=0,0,0&amp;vpa=59&amp;vtp=1&amp;answeroption=C"/>
          <p:cNvSpPr txBox="1"/>
          <p:nvPr/>
        </p:nvSpPr>
        <p:spPr>
          <a:xfrm>
            <a:off x="449072" y="421277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3" name="QC_5_AN.137_1#e583b934f.bracket?vcp=1&amp;pid=2766231ef&amp;color=0,0,0&amp;vpa=60&amp;vtp=1&amp;answeroption=A"/>
          <p:cNvSpPr txBox="1"/>
          <p:nvPr/>
        </p:nvSpPr>
        <p:spPr>
          <a:xfrm>
            <a:off x="449072" y="5269035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 build="p"/>
      <p:bldP spid="1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38_1#b82ca8389?sp=1&amp;vcp=1&amp;pid=3b321bdc7&amp;color=0,0,0&amp;vtp=1&amp;bt=1&amp;bbb=1&amp;hb=1"/>
          <p:cNvSpPr/>
          <p:nvPr/>
        </p:nvSpPr>
        <p:spPr>
          <a:xfrm>
            <a:off x="576072" y="856774"/>
            <a:ext cx="109545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post-1990s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generation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described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self-centred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asking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However，research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results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painted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rather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picture.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post-1990s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generation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independent，strong-minded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hard-working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Peking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University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report.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learning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working，over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60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percent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own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interests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others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'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opinions.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38_2#b82ca8389?vcp=1&amp;pid=3b321bdc7&amp;color=0,0,0&amp;mp=1&amp;vtp=1&amp;bt=1&amp;bbb=1&amp;hb=1"/>
          <p:cNvSpPr/>
          <p:nvPr/>
        </p:nvSpPr>
        <p:spPr>
          <a:xfrm>
            <a:off x="575945" y="944880"/>
            <a:ext cx="11278870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successful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businessmen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idols.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rich.“Their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strong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belief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themselves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never-give-up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spirit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hearts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generation，”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report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said.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addition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post-1990s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generation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strong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sense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social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responsibility.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taken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volunteer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responsible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studying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behaving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themselves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online.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UK，many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post-1990s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generation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given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drinking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habits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generations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had，a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newspaper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noted.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healthier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hobbies.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38_3#b82ca8389?vcp=1&amp;pid=3b321bdc7&amp;color=0,0,0&amp;mp=1&amp;vtp=1&amp;bt=1&amp;bbb=1&amp;hb=1"/>
          <p:cNvSpPr/>
          <p:nvPr/>
        </p:nvSpPr>
        <p:spPr>
          <a:xfrm>
            <a:off x="576072" y="938689"/>
            <a:ext cx="109545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“It's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hobby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drinking，”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writer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newspaper.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Changes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hobbies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manners.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report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showed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less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rude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noisy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public.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However，a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generation's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traits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belong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single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person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b="1" i="0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“It's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kind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person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director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ideological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moral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education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centre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West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Anhui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University.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9_1#43e887500?vcp=1&amp;pid=b82ca8389&amp;color=0,0,0&amp;vtp=1&amp;bt=1&amp;bbb=1"/>
          <p:cNvSpPr/>
          <p:nvPr/>
        </p:nvSpPr>
        <p:spPr>
          <a:xfrm>
            <a:off x="576072" y="116306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56.How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post-1990s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generation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described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5_BD.139_2#43e887500.choices?vcp=1&amp;pid=b82ca8389&amp;color=0,0,0&amp;vtp=1&amp;bbb=1"/>
          <p:cNvSpPr/>
          <p:nvPr/>
        </p:nvSpPr>
        <p:spPr>
          <a:xfrm>
            <a:off x="576072" y="168750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A.Hard-working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B.Self-centred.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C.Open-minded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5" name="QC_5_BD.141_1#9cc0d056e?vcp=1&amp;pid=b82ca8389&amp;color=0,0,0&amp;vtp=1&amp;bbb=1&amp;hb=1"/>
          <p:cNvSpPr/>
          <p:nvPr/>
        </p:nvSpPr>
        <p:spPr>
          <a:xfrm>
            <a:off x="576072" y="2210362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57.According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report，what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post-1990s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generation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learning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working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7" name="QC_5_BD.141_2#9cc0d056e.choices?vcp=1&amp;pid=b82ca8389&amp;color=0,0,0&amp;vtp=1&amp;bbb=1"/>
          <p:cNvSpPr/>
          <p:nvPr/>
        </p:nvSpPr>
        <p:spPr>
          <a:xfrm>
            <a:off x="576072" y="336606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A.Friends'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support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B.Parents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'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suggestions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C.Their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own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interests.</a:t>
            </a:r>
            <a:endParaRPr lang="en-US" altLang="zh-CN" sz="2400" dirty="0"/>
          </a:p>
        </p:txBody>
      </p:sp>
      <p:sp>
        <p:nvSpPr>
          <p:cNvPr id="8" name="QC_5_BD.143_1#57b7d2d29?vcp=1&amp;pid=b82ca8389&amp;color=0,0,0&amp;vtp=1&amp;bbb=1&amp;hb=1"/>
          <p:cNvSpPr/>
          <p:nvPr/>
        </p:nvSpPr>
        <p:spPr>
          <a:xfrm>
            <a:off x="576072" y="3888921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58.Why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post-1990s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generation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successful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businessmen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idols?</a:t>
            </a:r>
            <a:endParaRPr lang="en-US" altLang="zh-CN" sz="2400" dirty="0"/>
          </a:p>
        </p:txBody>
      </p:sp>
      <p:sp>
        <p:nvSpPr>
          <p:cNvPr id="10" name="QC_5_BD.143_2#57b7d2d29.choices?vcp=1&amp;pid=b82ca8389&amp;color=0,0,0&amp;vtp=1&amp;bbb=1"/>
          <p:cNvSpPr/>
          <p:nvPr/>
        </p:nvSpPr>
        <p:spPr>
          <a:xfrm>
            <a:off x="576072" y="4421051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A.Because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rich.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B.Because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clever.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C.Because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confident.</a:t>
            </a:r>
            <a:endParaRPr lang="en-US" altLang="zh-CN" sz="2400" dirty="0"/>
          </a:p>
        </p:txBody>
      </p:sp>
      <p:sp>
        <p:nvSpPr>
          <p:cNvPr id="11" name="QC_5_AN.140_1#43e887500.bracket?vcp=1&amp;pid=b82ca8389&amp;color=0,0,0&amp;vpa=61&amp;vtp=1&amp;answeroption=B"/>
          <p:cNvSpPr txBox="1"/>
          <p:nvPr/>
        </p:nvSpPr>
        <p:spPr>
          <a:xfrm>
            <a:off x="4175887" y="1720523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2" name="QC_5_AN.142_1#9cc0d056e.bracket?vcp=1&amp;pid=b82ca8389&amp;color=0,0,0&amp;vpa=62&amp;vtp=1&amp;answeroption=C"/>
          <p:cNvSpPr txBox="1"/>
          <p:nvPr/>
        </p:nvSpPr>
        <p:spPr>
          <a:xfrm>
            <a:off x="7890002" y="339908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3" name="QC_5_AN.144_1#57b7d2d29.bracket?vcp=1&amp;pid=b82ca8389&amp;color=0,0,0&amp;vpa=63&amp;vtp=1&amp;answeroption=C"/>
          <p:cNvSpPr txBox="1"/>
          <p:nvPr/>
        </p:nvSpPr>
        <p:spPr>
          <a:xfrm>
            <a:off x="449072" y="5622471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75945" y="623570"/>
            <a:ext cx="6045200" cy="6553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ts val="4400"/>
              </a:lnSpc>
            </a:pP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  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根据语篇内容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，选择最佳选项。</a:t>
            </a:r>
            <a:endParaRPr lang="en-US" altLang="zh-CN" sz="2400" b="1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  <a:sym typeface="+mn-ea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 build="p"/>
      <p:bldP spid="13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45_1#702e762a1?vcp=1&amp;pid=b82ca8389&amp;color=0,0,0&amp;vtp=1&amp;bt=1&amp;bbb=1"/>
          <p:cNvSpPr/>
          <p:nvPr/>
        </p:nvSpPr>
        <p:spPr>
          <a:xfrm>
            <a:off x="576072" y="112332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59.Which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describes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UK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5_BD.145_2#702e762a1.choices?vcp=1&amp;pid=b82ca8389&amp;color=0,0,0&amp;vtp=1&amp;bbb=1"/>
          <p:cNvSpPr/>
          <p:nvPr/>
        </p:nvSpPr>
        <p:spPr>
          <a:xfrm>
            <a:off x="576072" y="164775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rude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noisy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public.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B.They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healthier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hobbies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now.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C.They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enjoy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drinking.</a:t>
            </a:r>
            <a:endParaRPr lang="en-US" altLang="zh-CN" sz="2400" dirty="0"/>
          </a:p>
        </p:txBody>
      </p:sp>
      <p:sp>
        <p:nvSpPr>
          <p:cNvPr id="5" name="QC_5_BD.147_1#de96f5fe6?vcp=1&amp;pid=b82ca8389&amp;color=0,0,0&amp;vtp=1&amp;bbb=1"/>
          <p:cNvSpPr/>
          <p:nvPr/>
        </p:nvSpPr>
        <p:spPr>
          <a:xfrm>
            <a:off x="576072" y="334955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60.What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text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mainly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7" name="QC_5_BD.147_2#de96f5fe6.choices?vcp=1&amp;pid=b82ca8389&amp;color=0,0,0&amp;vtp=1&amp;bbb=1"/>
          <p:cNvSpPr/>
          <p:nvPr/>
        </p:nvSpPr>
        <p:spPr>
          <a:xfrm>
            <a:off x="576072" y="3872416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post-1990s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generation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B.How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post-1990s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generation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developed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habits.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C.Why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post-1990s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generation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changed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much.</a:t>
            </a:r>
            <a:endParaRPr lang="en-US" altLang="zh-CN" sz="2400" dirty="0"/>
          </a:p>
        </p:txBody>
      </p:sp>
      <p:sp>
        <p:nvSpPr>
          <p:cNvPr id="8" name="QC_5_AN.146_1#702e762a1.bracket?vcp=1&amp;pid=b82ca8389&amp;color=0,0,0&amp;vpa=64&amp;vtp=1&amp;answeroption=B"/>
          <p:cNvSpPr txBox="1"/>
          <p:nvPr/>
        </p:nvSpPr>
        <p:spPr>
          <a:xfrm>
            <a:off x="449072" y="227767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5_AN.148_1#de96f5fe6.bracket?vcp=1&amp;pid=b82ca8389&amp;color=0,0,0&amp;vpa=65&amp;vtp=1&amp;answeroption=A"/>
          <p:cNvSpPr txBox="1"/>
          <p:nvPr/>
        </p:nvSpPr>
        <p:spPr>
          <a:xfrm>
            <a:off x="449072" y="393083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49_1#951a679df?sp=1&amp;vcp=1&amp;pid=3b321bdc7&amp;color=0,0,0&amp;vtp=1&amp;bt=1&amp;bbb=1&amp;hb=1"/>
          <p:cNvSpPr/>
          <p:nvPr/>
        </p:nvSpPr>
        <p:spPr>
          <a:xfrm>
            <a:off x="576072" y="613569"/>
            <a:ext cx="109545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Teamwork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better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teamwork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important？That's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teamwork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teaches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social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skills.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advantages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teamwork?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First，children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communicate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others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teamwork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start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listen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others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working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team.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Members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listen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teachers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teammates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team.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listening，children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can't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communication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others.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49_2#951a679df?vcp=1&amp;pid=3b321bdc7&amp;color=0,0,0&amp;mp=1&amp;vtp=1&amp;bt=1&amp;bbb=1&amp;hb=1"/>
          <p:cNvSpPr/>
          <p:nvPr/>
        </p:nvSpPr>
        <p:spPr>
          <a:xfrm>
            <a:off x="576072" y="1493679"/>
            <a:ext cx="10954512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Second，children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speak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teamwork.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course，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talk，but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speaking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different.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Speaking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communicate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others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properly.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Also，speaking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clear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mind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Third，teamwork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improve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children's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self-confidence.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understand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ideas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important，they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confident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encourages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better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team.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66e0395a8?vcp=1&amp;pid=b0a5a3ee2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一、听力（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本大题共</a:t>
            </a:r>
            <a:r>
              <a:rPr lang="en-US" altLang="zh-CN" sz="26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30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每小题</a:t>
            </a:r>
            <a:r>
              <a:rPr lang="en-US" altLang="zh-CN" sz="26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6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30</a:t>
            </a:r>
            <a:r>
              <a:rPr lang="en-US" altLang="zh-CN" sz="26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C_4_BD#1ad81e99e?vcp=1&amp;pid=66e0395a8&amp;color=0,0,0&amp;vtp=1&amp;bbb=1"/>
          <p:cNvSpPr/>
          <p:nvPr/>
        </p:nvSpPr>
        <p:spPr>
          <a:xfrm>
            <a:off x="576072" y="1117088"/>
            <a:ext cx="1095451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（一）听句子，选图片。</a:t>
            </a:r>
            <a:endParaRPr lang="en-US" altLang="zh-CN" sz="2400" dirty="0"/>
          </a:p>
        </p:txBody>
      </p:sp>
      <p:sp>
        <p:nvSpPr>
          <p:cNvPr id="4" name="QM_5_BD.1_1#934ba6ce0?vcp=1&amp;pid=1ad81e99e&amp;color=0,0,0&amp;vtp=1&amp;bbb=1&amp;hb=1"/>
          <p:cNvSpPr/>
          <p:nvPr/>
        </p:nvSpPr>
        <p:spPr>
          <a:xfrm>
            <a:off x="576072" y="1648832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你将听到五个句子，请选出与所听句子内容相符的图片，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有一幅图是多余的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每个句子读两遍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5" name="QM_5_BD.1_3#934ba6ce0?iti=1&amp;htil=1&amp;vcp=1&amp;pid=1ad81e99e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5800" y="3160078"/>
            <a:ext cx="1216152" cy="12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M_5_BD.1_4#934ba6ce0?iti=2&amp;htil=1&amp;vcp=1&amp;pid=1ad81e99e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38985" y="2866390"/>
            <a:ext cx="1626235" cy="154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7" name="QM_5_BD.1_5#934ba6ce0?iti=3&amp;htil=1&amp;vcp=1&amp;pid=1ad81e99e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42385" y="3378200"/>
            <a:ext cx="1244600" cy="1034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8" name="QM_5_BD.1_6#934ba6ce0?iti=4&amp;htil=1&amp;vcp=1&amp;pid=1ad81e99e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21808" y="2885758"/>
            <a:ext cx="1033272" cy="151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9" name="QM_5_BD.1_7#934ba6ce0?iti=5&amp;htil=1&amp;vcp=1&amp;pid=1ad81e99e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65976" y="3059494"/>
            <a:ext cx="2295144" cy="135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10" name="QM_5_BD.1_8#934ba6ce0?iti=6&amp;htil=1&amp;vcp=1&amp;pid=1ad81e99e&amp;color=0,0,0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89720" y="3224086"/>
            <a:ext cx="2221992" cy="118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1" name="QM_5_BD.1_9#934ba6ce0?iti=1&amp;htil=1&amp;vcp=1&amp;pid=1ad81e99e&amp;color=0,0,0&amp;vtp=1"/>
          <p:cNvSpPr/>
          <p:nvPr/>
        </p:nvSpPr>
        <p:spPr>
          <a:xfrm>
            <a:off x="1149414" y="4539806"/>
            <a:ext cx="288925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2" name="QM_5_BD.1_10#934ba6ce0?iti=2&amp;htil=1&amp;vcp=1&amp;pid=1ad81e99e&amp;color=0,0,0&amp;vtp=1"/>
          <p:cNvSpPr/>
          <p:nvPr/>
        </p:nvSpPr>
        <p:spPr>
          <a:xfrm>
            <a:off x="2644045" y="4539806"/>
            <a:ext cx="271462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3" name="QM_5_BD.1_11#934ba6ce0?iti=3&amp;htil=1&amp;vcp=1&amp;pid=1ad81e99e&amp;color=0,0,0&amp;vtp=1"/>
          <p:cNvSpPr/>
          <p:nvPr/>
        </p:nvSpPr>
        <p:spPr>
          <a:xfrm>
            <a:off x="4319968" y="4539805"/>
            <a:ext cx="288925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4" name="QM_5_BD.1_12#934ba6ce0?iti=4&amp;htil=1&amp;vcp=1&amp;pid=1ad81e99e&amp;color=0,0,0&amp;vtp=1"/>
          <p:cNvSpPr/>
          <p:nvPr/>
        </p:nvSpPr>
        <p:spPr>
          <a:xfrm>
            <a:off x="5693982" y="4530662"/>
            <a:ext cx="288925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15" name="QM_5_BD.1_13#934ba6ce0?iti=5&amp;htil=1&amp;vcp=1&amp;pid=1ad81e99e&amp;color=0,0,0&amp;vtp=1"/>
          <p:cNvSpPr/>
          <p:nvPr/>
        </p:nvSpPr>
        <p:spPr>
          <a:xfrm>
            <a:off x="7677817" y="4539806"/>
            <a:ext cx="271462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</a:t>
            </a:r>
            <a:endParaRPr lang="en-US" altLang="zh-CN" sz="2400" dirty="0"/>
          </a:p>
        </p:txBody>
      </p:sp>
      <p:sp>
        <p:nvSpPr>
          <p:cNvPr id="16" name="QM_5_BD.1_14#934ba6ce0?iti=6&amp;htil=1&amp;vcp=1&amp;pid=1ad81e99e&amp;color=0,0,0&amp;vtp=1"/>
          <p:cNvSpPr/>
          <p:nvPr/>
        </p:nvSpPr>
        <p:spPr>
          <a:xfrm>
            <a:off x="10173715" y="4539806"/>
            <a:ext cx="254000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49_3#951a679df?vcp=1&amp;pid=3b321bdc7&amp;color=0,0,0&amp;mp=1&amp;vtp=1&amp;bt=1&amp;bbb=1&amp;hb=1"/>
          <p:cNvSpPr/>
          <p:nvPr/>
        </p:nvSpPr>
        <p:spPr>
          <a:xfrm>
            <a:off x="576072" y="1487329"/>
            <a:ext cx="10954512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Fourth，teamwork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caring.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team，they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members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kindness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others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develop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personal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relationships.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word，teamwork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children.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ready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better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team？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50_1#7bf7d51b9?vcp=1&amp;pid=951a679df&amp;color=0,0,0&amp;vtp=1&amp;bt=1&amp;bbb=1"/>
          <p:cNvSpPr/>
          <p:nvPr/>
        </p:nvSpPr>
        <p:spPr>
          <a:xfrm>
            <a:off x="576072" y="137986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61.Why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teamwork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important?</a:t>
            </a:r>
            <a:endParaRPr lang="en-US" altLang="zh-CN" sz="2400" dirty="0"/>
          </a:p>
        </p:txBody>
      </p:sp>
      <p:sp>
        <p:nvSpPr>
          <p:cNvPr id="3" name="QO_5_AN.151_1#7bf7d51b9?vcp=1&amp;pid=951a679df&amp;color=0,0,0&amp;vtp=1&amp;bbb=1"/>
          <p:cNvSpPr/>
          <p:nvPr/>
        </p:nvSpPr>
        <p:spPr>
          <a:xfrm>
            <a:off x="576072" y="190175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teamwork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teaches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social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skills.</a:t>
            </a:r>
            <a:endParaRPr lang="en-US" altLang="zh-CN" sz="2400" dirty="0"/>
          </a:p>
        </p:txBody>
      </p:sp>
      <p:sp>
        <p:nvSpPr>
          <p:cNvPr id="4" name="QO_5_BD.152_1#f91abe5b2?vcp=1&amp;pid=951a679df&amp;color=0,0,0&amp;vtp=1&amp;bbb=1"/>
          <p:cNvSpPr/>
          <p:nvPr/>
        </p:nvSpPr>
        <p:spPr>
          <a:xfrm>
            <a:off x="576072" y="242461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62.What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start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team?</a:t>
            </a:r>
            <a:endParaRPr lang="en-US" altLang="zh-CN" sz="2400" dirty="0"/>
          </a:p>
        </p:txBody>
      </p:sp>
      <p:sp>
        <p:nvSpPr>
          <p:cNvPr id="5" name="QO_5_AN.153_1#f91abe5b2?vcp=1&amp;pid=951a679df&amp;color=0,0,0&amp;vtp=1&amp;bbb=1"/>
          <p:cNvSpPr/>
          <p:nvPr/>
        </p:nvSpPr>
        <p:spPr>
          <a:xfrm>
            <a:off x="576072" y="294747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start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listen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others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team.</a:t>
            </a:r>
            <a:endParaRPr lang="en-US" altLang="zh-CN" sz="2400" dirty="0"/>
          </a:p>
        </p:txBody>
      </p:sp>
      <p:sp>
        <p:nvSpPr>
          <p:cNvPr id="6" name="QO_5_BD.154_1#31b6ec9ba?vcp=1&amp;pid=951a679df&amp;color=0,0,0&amp;vtp=1&amp;bbb=1"/>
          <p:cNvSpPr/>
          <p:nvPr/>
        </p:nvSpPr>
        <p:spPr>
          <a:xfrm>
            <a:off x="576072" y="3470334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63.What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speaking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about?</a:t>
            </a:r>
            <a:endParaRPr lang="en-US" altLang="zh-CN" sz="2400" dirty="0"/>
          </a:p>
        </p:txBody>
      </p:sp>
      <p:sp>
        <p:nvSpPr>
          <p:cNvPr id="7" name="QO_5_AN.155_1#31b6ec9ba?vcp=1&amp;pid=951a679df&amp;color=0,0,0&amp;vtp=1&amp;bbb=1&amp;hb=1"/>
          <p:cNvSpPr/>
          <p:nvPr/>
        </p:nvSpPr>
        <p:spPr>
          <a:xfrm>
            <a:off x="576072" y="3993193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communicate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others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properly. / </a:t>
            </a:r>
            <a:endParaRPr lang="en-US" altLang="zh-CN" sz="2400" b="1" i="0" dirty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communicate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others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properly.</a:t>
            </a:r>
            <a:endParaRPr lang="en-US" altLang="zh-CN" sz="2400" dirty="0"/>
          </a:p>
        </p:txBody>
      </p:sp>
      <p:sp>
        <p:nvSpPr>
          <p:cNvPr id="8" name="文本框 7"/>
          <p:cNvSpPr txBox="1"/>
          <p:nvPr/>
        </p:nvSpPr>
        <p:spPr>
          <a:xfrm>
            <a:off x="1213485" y="734060"/>
            <a:ext cx="6045200" cy="6553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ts val="4400"/>
              </a:lnSpc>
            </a:pP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根据语篇内容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，回答下列问题。</a:t>
            </a:r>
            <a:endParaRPr lang="en-US" altLang="zh-CN" sz="2400" b="1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  <a:sym typeface="+mn-ea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uiExpand="1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56_1#9b4ea03be?vcp=1&amp;pid=951a679df&amp;color=0,0,0&amp;mp=1&amp;vtp=1&amp;bt=1&amp;bbb=1"/>
          <p:cNvSpPr/>
          <p:nvPr/>
        </p:nvSpPr>
        <p:spPr>
          <a:xfrm>
            <a:off x="576072" y="225108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64.Who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passage?</a:t>
            </a:r>
            <a:endParaRPr lang="en-US" altLang="zh-CN" sz="2400" dirty="0"/>
          </a:p>
        </p:txBody>
      </p:sp>
      <p:sp>
        <p:nvSpPr>
          <p:cNvPr id="3" name="QO_5_AN.157_1#9b4ea03be?vcp=1&amp;pid=951a679df&amp;color=0,0,0&amp;vtp=1&amp;bbb=1"/>
          <p:cNvSpPr/>
          <p:nvPr/>
        </p:nvSpPr>
        <p:spPr>
          <a:xfrm>
            <a:off x="576072" y="277297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members. / Children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members.</a:t>
            </a:r>
            <a:endParaRPr lang="en-US" altLang="zh-CN" sz="2400" dirty="0"/>
          </a:p>
        </p:txBody>
      </p:sp>
      <p:sp>
        <p:nvSpPr>
          <p:cNvPr id="4" name="QO_5_BD.158_1#2b4ad1f44?vcp=1&amp;pid=951a679df&amp;color=0,0,0&amp;vtp=1&amp;bbb=1"/>
          <p:cNvSpPr/>
          <p:nvPr/>
        </p:nvSpPr>
        <p:spPr>
          <a:xfrm>
            <a:off x="576072" y="329583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65.How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advantages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teamwork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passage?</a:t>
            </a:r>
            <a:endParaRPr lang="en-US" altLang="zh-CN" sz="2400" dirty="0"/>
          </a:p>
        </p:txBody>
      </p:sp>
      <p:sp>
        <p:nvSpPr>
          <p:cNvPr id="5" name="QO_5_AN.159_1#2b4ad1f44?vcp=1&amp;pid=951a679df&amp;color=0,0,0&amp;vtp=1&amp;bbb=1"/>
          <p:cNvSpPr/>
          <p:nvPr/>
        </p:nvSpPr>
        <p:spPr>
          <a:xfrm>
            <a:off x="576072" y="381869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Four. / There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four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advantages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teamwork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passage.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95e1fcbf0?vcp=1&amp;pid=b0a5a3ee2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五、选词填空（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本大题共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M_4_BD.160_1#fcd8bbe9f?vcp=1&amp;pid=95e1fcbf0&amp;color=0,0,0&amp;vtp=1&amp;bbb=1&amp;hb=1"/>
          <p:cNvSpPr/>
          <p:nvPr/>
        </p:nvSpPr>
        <p:spPr>
          <a:xfrm>
            <a:off x="576072" y="111708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根据语篇内容，从方框中选择恰当的单词，并用其正确形式填空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将单词填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写在答题卡对应的横线上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。每个单词只能用一次。</a:t>
            </a:r>
            <a:endParaRPr lang="en-US" altLang="zh-CN" sz="2400" dirty="0"/>
          </a:p>
        </p:txBody>
      </p:sp>
      <p:graphicFrame>
        <p:nvGraphicFramePr>
          <p:cNvPr id="56" name="QM_4_BD.160_2#fcd8bbe9f?colgroup=35&amp;vcp=1&amp;pid=95e1fcbf0&amp;color=0,0,0&amp;vtp=1&amp;bbb=1&amp;hb=1"/>
          <p:cNvGraphicFramePr>
            <a:graphicFrameLocks noGrp="1"/>
          </p:cNvGraphicFramePr>
          <p:nvPr/>
        </p:nvGraphicFramePr>
        <p:xfrm>
          <a:off x="2554605" y="2350135"/>
          <a:ext cx="6986905" cy="1014730"/>
        </p:xfrm>
        <a:graphic>
          <a:graphicData uri="http://schemas.openxmlformats.org/drawingml/2006/table">
            <a:tbl>
              <a:tblPr/>
              <a:tblGrid>
                <a:gridCol w="6986905"/>
              </a:tblGrid>
              <a:tr h="1014476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French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challenge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colour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correctly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</a:t>
                      </a:r>
                      <a:endParaRPr lang="en-US" altLang="zh-CN" sz="2400" b="1" i="0" dirty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also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amazed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appear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learn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when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M_4_BD.160_3#fcd8bbe9f?vcp=1&amp;pid=95e1fcbf0&amp;color=0,0,0&amp;vtp=1&amp;bbb=1&amp;hb=1"/>
          <p:cNvSpPr/>
          <p:nvPr/>
        </p:nvSpPr>
        <p:spPr>
          <a:xfrm>
            <a:off x="576072" y="3493199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green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skilled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artist，the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story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Louise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shows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love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culture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Suzhou.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60_4#fcd8bbe9f?vcp=1&amp;pid=95e1fcbf0&amp;color=0,0,0&amp;mp=1&amp;vtp=1&amp;bt=1&amp;bbb=1&amp;hb=1"/>
          <p:cNvSpPr/>
          <p:nvPr/>
        </p:nvSpPr>
        <p:spPr>
          <a:xfrm>
            <a:off x="576072" y="1238409"/>
            <a:ext cx="109545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66.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woman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maths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teacher.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culture，she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devoted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herself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67.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painting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years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Suzhou.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picked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Kunqu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Opera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teacher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faced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68.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Louise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spoke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Through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work，Louise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brush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pens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69.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learnt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basics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painting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quickly.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lucky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Louise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teachers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70.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3" name="QM_4_AN.161_1#fcd8bbe9f.blank?vcp=1&amp;pid=95e1fcbf0&amp;color=0,0,0&amp;mp=1&amp;vpa=66&amp;vtp=1&amp;bbb=1"/>
          <p:cNvSpPr/>
          <p:nvPr/>
        </p:nvSpPr>
        <p:spPr>
          <a:xfrm>
            <a:off x="2799366" y="1210469"/>
            <a:ext cx="114541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French</a:t>
            </a:r>
            <a:endParaRPr lang="en-US" altLang="zh-CN" sz="2400" dirty="0"/>
          </a:p>
        </p:txBody>
      </p:sp>
      <p:sp>
        <p:nvSpPr>
          <p:cNvPr id="4" name="QM_4_AN.162_1#fcd8bbe9f.blank?vcp=1&amp;pid=95e1fcbf0&amp;color=0,0,0&amp;mp=1&amp;vpa=67&amp;vtp=1&amp;bbb=1"/>
          <p:cNvSpPr/>
          <p:nvPr/>
        </p:nvSpPr>
        <p:spPr>
          <a:xfrm>
            <a:off x="8010367" y="1756569"/>
            <a:ext cx="13033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learning</a:t>
            </a:r>
            <a:endParaRPr lang="en-US" altLang="zh-CN" sz="2400" dirty="0"/>
          </a:p>
        </p:txBody>
      </p:sp>
      <p:sp>
        <p:nvSpPr>
          <p:cNvPr id="5" name="QM_4_AN.163_1#fcd8bbe9f.blank?vcp=1&amp;pid=95e1fcbf0&amp;color=0,0,0&amp;mp=1&amp;vpa=68&amp;vtp=1&amp;bbb=1"/>
          <p:cNvSpPr/>
          <p:nvPr/>
        </p:nvSpPr>
        <p:spPr>
          <a:xfrm>
            <a:off x="4847240" y="3432969"/>
            <a:ext cx="15573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challenges</a:t>
            </a:r>
            <a:endParaRPr lang="en-US" altLang="zh-CN" sz="2400" dirty="0"/>
          </a:p>
        </p:txBody>
      </p:sp>
      <p:sp>
        <p:nvSpPr>
          <p:cNvPr id="6" name="QM_4_AN.164_1#fcd8bbe9f.blank?vcp=1&amp;pid=95e1fcbf0&amp;color=0,0,0&amp;mp=1&amp;vpa=69&amp;vtp=1&amp;bbb=1"/>
          <p:cNvSpPr/>
          <p:nvPr/>
        </p:nvSpPr>
        <p:spPr>
          <a:xfrm>
            <a:off x="8708867" y="3991769"/>
            <a:ext cx="13803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correctly</a:t>
            </a:r>
            <a:endParaRPr lang="en-US" altLang="zh-CN" sz="2400" dirty="0"/>
          </a:p>
        </p:txBody>
      </p:sp>
      <p:sp>
        <p:nvSpPr>
          <p:cNvPr id="7" name="QM_4_AN.165_1#fcd8bbe9f.blank?vcp=1&amp;pid=95e1fcbf0&amp;color=0,0,0&amp;mp=1&amp;vpa=70&amp;vtp=1&amp;bbb=1"/>
          <p:cNvSpPr/>
          <p:nvPr/>
        </p:nvSpPr>
        <p:spPr>
          <a:xfrm>
            <a:off x="4191604" y="5122069"/>
            <a:ext cx="6604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66_1#fcd8bbe9f?vcp=1&amp;pid=95e1fcbf0&amp;color=0,0,0&amp;mp=1&amp;vtp=1&amp;bt=1&amp;bbb=1&amp;hb=1"/>
          <p:cNvSpPr/>
          <p:nvPr/>
        </p:nvSpPr>
        <p:spPr>
          <a:xfrm>
            <a:off x="576072" y="1238409"/>
            <a:ext cx="109545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71.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efforts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learning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painting,”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teachers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said.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Louise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72.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studio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early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possible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studied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hours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73.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Louise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France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2013，she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decorated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home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Suzhou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style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lanterns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knots(中国结).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74.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wrote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book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called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Travel</a:t>
            </a:r>
            <a:r>
              <a:rPr lang="en-US" altLang="zh-CN" sz="2400" b="1" i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Suzhou</a:t>
            </a:r>
            <a:r>
              <a:rPr lang="en-US" altLang="zh-CN" sz="2400" b="1" i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experiences. “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thankful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Suzhou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enjoyed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75.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lived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dream,”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Louise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online.</a:t>
            </a:r>
            <a:endParaRPr lang="en-US" altLang="zh-CN" sz="2400" dirty="0"/>
          </a:p>
        </p:txBody>
      </p:sp>
      <p:sp>
        <p:nvSpPr>
          <p:cNvPr id="3" name="QM_4_AN.167_1#fcd8bbe9f.blank?vcp=1&amp;pid=95e1fcbf0&amp;color=0,0,0&amp;mp=1&amp;vpa=71&amp;vtp=1&amp;bbb=1"/>
          <p:cNvSpPr/>
          <p:nvPr/>
        </p:nvSpPr>
        <p:spPr>
          <a:xfrm>
            <a:off x="2851627" y="1210469"/>
            <a:ext cx="12192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amazed</a:t>
            </a:r>
            <a:endParaRPr lang="en-US" altLang="zh-CN" sz="2400" dirty="0"/>
          </a:p>
        </p:txBody>
      </p:sp>
      <p:sp>
        <p:nvSpPr>
          <p:cNvPr id="4" name="QM_4_AN.168_1#fcd8bbe9f.blank?vcp=1&amp;pid=95e1fcbf0&amp;color=0,0,0&amp;mp=1&amp;vpa=72&amp;vtp=1&amp;bbb=1"/>
          <p:cNvSpPr/>
          <p:nvPr/>
        </p:nvSpPr>
        <p:spPr>
          <a:xfrm>
            <a:off x="5024724" y="1788954"/>
            <a:ext cx="14343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appeared</a:t>
            </a:r>
            <a:endParaRPr lang="en-US" altLang="zh-CN" sz="2400" dirty="0"/>
          </a:p>
        </p:txBody>
      </p:sp>
      <p:sp>
        <p:nvSpPr>
          <p:cNvPr id="5" name="QM_4_AN.169_1#fcd8bbe9f.blank?vcp=1&amp;pid=95e1fcbf0&amp;color=0,0,0&amp;mp=1&amp;vpa=73&amp;vtp=1&amp;bbb=1"/>
          <p:cNvSpPr/>
          <p:nvPr/>
        </p:nvSpPr>
        <p:spPr>
          <a:xfrm>
            <a:off x="1576991" y="2886869"/>
            <a:ext cx="10001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endParaRPr lang="en-US" altLang="zh-CN" sz="2400" dirty="0"/>
          </a:p>
        </p:txBody>
      </p:sp>
      <p:sp>
        <p:nvSpPr>
          <p:cNvPr id="6" name="QM_4_AN.170_1#fcd8bbe9f.blank?vcp=1&amp;pid=95e1fcbf0&amp;color=0,0,0&amp;mp=1&amp;vpa=74&amp;vtp=1&amp;bbb=1"/>
          <p:cNvSpPr/>
          <p:nvPr/>
        </p:nvSpPr>
        <p:spPr>
          <a:xfrm>
            <a:off x="10195210" y="3420269"/>
            <a:ext cx="7286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also</a:t>
            </a:r>
            <a:endParaRPr lang="en-US" altLang="zh-CN" sz="2400" dirty="0"/>
          </a:p>
        </p:txBody>
      </p:sp>
      <p:sp>
        <p:nvSpPr>
          <p:cNvPr id="7" name="QM_4_AN.171_1#fcd8bbe9f.blank?vcp=1&amp;pid=95e1fcbf0&amp;color=0,0,0&amp;mp=1&amp;vpa=75&amp;vtp=1&amp;bbb=1"/>
          <p:cNvSpPr/>
          <p:nvPr/>
        </p:nvSpPr>
        <p:spPr>
          <a:xfrm>
            <a:off x="8233125" y="4563269"/>
            <a:ext cx="14049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colourful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424515eef?vcp=1&amp;pid=b0a5a3ee2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六、书面表达（15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B_4_BD.172_1#c6abc4bda?vcp=1&amp;pid=424515eef&amp;color=0,0,0&amp;vtp=1&amp;bbb=1&amp;hb=1"/>
          <p:cNvSpPr/>
          <p:nvPr/>
        </p:nvSpPr>
        <p:spPr>
          <a:xfrm>
            <a:off x="576072" y="1117088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成长让我们的人生充满意义。回首三年初中时光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我们在许多方面都发生了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变化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。你校正在开展主题为“我的成长”的征文活动，请你根据内容要点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用英语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写一篇短文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，分享你初中三年中的成长故事。</a:t>
            </a:r>
            <a:endParaRPr lang="en-US" altLang="zh-CN" sz="2400" dirty="0"/>
          </a:p>
        </p:txBody>
      </p:sp>
      <p:sp>
        <p:nvSpPr>
          <p:cNvPr id="4" name="QB_4_BD.172_2#c6abc4bda?sp=1&amp;vcp=1&amp;pid=424515eef&amp;color=0,0,0&amp;vtp=1&amp;bbb=1&amp;hb=1"/>
          <p:cNvSpPr/>
          <p:nvPr/>
        </p:nvSpPr>
        <p:spPr>
          <a:xfrm>
            <a:off x="576072" y="2815073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内容要点：1.What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change? 2.How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happen? 3.What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learnt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注意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：1.短文必须包含所有内容要点；2.可适当增加细节，以使行文连贯；</a:t>
            </a:r>
            <a:endParaRPr lang="en-US" altLang="zh-CN" sz="2400" b="1" i="0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.文中不得透露个人信息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；4.词数80左右，短文首句已给出，不计入总词数。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74_3#c6abc4bda?vcp=1&amp;pid=424515eef&amp;color=0,0,0&amp;mp=1&amp;vtp=1&amp;bt=1&amp;bbb=1&amp;hb=1&amp;hltap=1"/>
          <p:cNvSpPr/>
          <p:nvPr/>
        </p:nvSpPr>
        <p:spPr>
          <a:xfrm>
            <a:off x="576072" y="677068"/>
            <a:ext cx="109545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Growth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meaningful.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Looking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three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years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junior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high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school，I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experienced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changes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______________________________________________________________________</a:t>
            </a:r>
            <a:endParaRPr lang="en-US" altLang="zh-CN" sz="2400" dirty="0">
              <a:solidFill>
                <a:srgbClr val="000000"/>
              </a:solidFill>
              <a:latin typeface="SimSun" panose="02010600030101010101" pitchFamily="34" charset="-122"/>
            </a:endParaRPr>
          </a:p>
        </p:txBody>
      </p:sp>
      <p:sp>
        <p:nvSpPr>
          <p:cNvPr id="3" name="QB_4_AN.175_1#c6abc4bda?vcp=1&amp;pid=424515eef&amp;color=0,0,0&amp;mp=1&amp;vtp=1&amp;bt=1&amp;bbb=1&amp;hb=1&amp;hla=1"/>
          <p:cNvSpPr/>
          <p:nvPr/>
        </p:nvSpPr>
        <p:spPr>
          <a:xfrm>
            <a:off x="570992" y="1200309"/>
            <a:ext cx="109545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                                               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study，thoughts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personality，life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on. 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biggest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change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I've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fallen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reading.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child，I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enjoy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books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all. Later，my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mother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stories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bought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books. Gradually，I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began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love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reading. While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reading，I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talking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wise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man. Reading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fantastic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enjoy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free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realised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importance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reading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books. 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reading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day. Books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friends,and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benefit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lot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_1#176ae7255?vcp=1&amp;pid=934ba6ce0&amp;color=0,0,0&amp;vtp=1&amp;bt=1&amp;bbb=1"/>
          <p:cNvSpPr/>
          <p:nvPr/>
        </p:nvSpPr>
        <p:spPr>
          <a:xfrm>
            <a:off x="576072" y="53949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3" name="QB_6_AN.3_1#176ae7255.blank?vcp=1&amp;pid=934ba6ce0&amp;color=0,0,0&amp;vpa=1&amp;vtp=1"/>
          <p:cNvSpPr/>
          <p:nvPr/>
        </p:nvSpPr>
        <p:spPr>
          <a:xfrm>
            <a:off x="783240" y="501396"/>
            <a:ext cx="4413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B_6_AS.4_1#176ae7255?vcp=1&amp;pid=934ba6ce0&amp;color=0,0,0&amp;vtp=1&amp;bbb=1"/>
          <p:cNvSpPr/>
          <p:nvPr/>
        </p:nvSpPr>
        <p:spPr>
          <a:xfrm>
            <a:off x="576072" y="106393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Smile，and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smile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you.</a:t>
            </a:r>
            <a:endParaRPr lang="en-US" altLang="zh-CN" sz="2400" dirty="0"/>
          </a:p>
        </p:txBody>
      </p:sp>
      <p:sp>
        <p:nvSpPr>
          <p:cNvPr id="5" name="QB_6_BD.5_1#f642a9b41?vcp=1&amp;pid=934ba6ce0&amp;color=0,0,0&amp;vtp=1&amp;bbb=1"/>
          <p:cNvSpPr/>
          <p:nvPr/>
        </p:nvSpPr>
        <p:spPr>
          <a:xfrm>
            <a:off x="576072" y="158679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6" name="QB_6_AN.6_1#f642a9b41.blank?vcp=1&amp;pid=934ba6ce0&amp;color=0,0,0&amp;vpa=2&amp;vtp=1"/>
          <p:cNvSpPr/>
          <p:nvPr/>
        </p:nvSpPr>
        <p:spPr>
          <a:xfrm>
            <a:off x="795940" y="1548692"/>
            <a:ext cx="4238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</a:t>
            </a:r>
            <a:endParaRPr lang="en-US" altLang="zh-CN" sz="2400" dirty="0"/>
          </a:p>
        </p:txBody>
      </p:sp>
      <p:sp>
        <p:nvSpPr>
          <p:cNvPr id="7" name="QB_6_AS.7_1#f642a9b41?vcp=1&amp;pid=934ba6ce0&amp;color=0,0,0&amp;vtp=1&amp;bbb=1"/>
          <p:cNvSpPr/>
          <p:nvPr/>
        </p:nvSpPr>
        <p:spPr>
          <a:xfrm>
            <a:off x="576072" y="210965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can't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drinks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library.</a:t>
            </a:r>
            <a:endParaRPr lang="en-US" altLang="zh-CN" sz="2400" dirty="0"/>
          </a:p>
        </p:txBody>
      </p:sp>
      <p:sp>
        <p:nvSpPr>
          <p:cNvPr id="8" name="QB_6_BD.8_1#05015cfb5?vcp=1&amp;pid=934ba6ce0&amp;color=0,0,0&amp;vtp=1&amp;bbb=1"/>
          <p:cNvSpPr/>
          <p:nvPr/>
        </p:nvSpPr>
        <p:spPr>
          <a:xfrm>
            <a:off x="576072" y="263251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9" name="QB_6_AN.9_1#05015cfb5.blank?vcp=1&amp;pid=934ba6ce0&amp;color=0,0,0&amp;vpa=3&amp;vtp=1"/>
          <p:cNvSpPr/>
          <p:nvPr/>
        </p:nvSpPr>
        <p:spPr>
          <a:xfrm>
            <a:off x="808640" y="2594410"/>
            <a:ext cx="4064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</a:t>
            </a:r>
            <a:endParaRPr lang="en-US" altLang="zh-CN" sz="2400" dirty="0"/>
          </a:p>
        </p:txBody>
      </p:sp>
      <p:sp>
        <p:nvSpPr>
          <p:cNvPr id="10" name="QB_6_AS.10_1#05015cfb5?vcp=1&amp;pid=934ba6ce0&amp;color=0,0,0&amp;vtp=1&amp;bbb=1"/>
          <p:cNvSpPr/>
          <p:nvPr/>
        </p:nvSpPr>
        <p:spPr>
          <a:xfrm>
            <a:off x="576072" y="315536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boys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playing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ping-pong.</a:t>
            </a:r>
            <a:endParaRPr lang="en-US" altLang="zh-CN" sz="2400" dirty="0"/>
          </a:p>
        </p:txBody>
      </p:sp>
      <p:sp>
        <p:nvSpPr>
          <p:cNvPr id="11" name="QB_6_BD.11_1#c412838d4?vcp=1&amp;pid=934ba6ce0&amp;color=0,0,0&amp;vtp=1&amp;bbb=1"/>
          <p:cNvSpPr/>
          <p:nvPr/>
        </p:nvSpPr>
        <p:spPr>
          <a:xfrm>
            <a:off x="576072" y="367822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12" name="QB_6_AN.12_1#c412838d4.blank?vcp=1&amp;pid=934ba6ce0&amp;color=0,0,0&amp;vpa=4&amp;vtp=1"/>
          <p:cNvSpPr/>
          <p:nvPr/>
        </p:nvSpPr>
        <p:spPr>
          <a:xfrm>
            <a:off x="783240" y="3640128"/>
            <a:ext cx="4413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3" name="QB_6_AS.13_1#c412838d4?vcp=1&amp;pid=934ba6ce0&amp;color=0,0,0&amp;vtp=1&amp;bbb=1"/>
          <p:cNvSpPr/>
          <p:nvPr/>
        </p:nvSpPr>
        <p:spPr>
          <a:xfrm>
            <a:off x="576072" y="420108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Xi'an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noodles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breakfast.</a:t>
            </a:r>
            <a:endParaRPr lang="en-US" altLang="zh-CN" sz="2400" dirty="0"/>
          </a:p>
        </p:txBody>
      </p:sp>
      <p:sp>
        <p:nvSpPr>
          <p:cNvPr id="14" name="QB_6_BD.14_1#3016ea15a?vcp=1&amp;pid=934ba6ce0&amp;color=0,0,0&amp;vtp=1&amp;bbb=1"/>
          <p:cNvSpPr/>
          <p:nvPr/>
        </p:nvSpPr>
        <p:spPr>
          <a:xfrm>
            <a:off x="576072" y="472394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15" name="QB_6_AN.15_1#3016ea15a.blank?vcp=1&amp;pid=934ba6ce0&amp;color=0,0,0&amp;vpa=5&amp;vtp=1"/>
          <p:cNvSpPr/>
          <p:nvPr/>
        </p:nvSpPr>
        <p:spPr>
          <a:xfrm>
            <a:off x="795940" y="4685846"/>
            <a:ext cx="4238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6" name="QB_6_AS.16_1#3016ea15a?vcp=1&amp;pid=934ba6ce0&amp;color=0,0,0&amp;vtp=1&amp;bbb=1"/>
          <p:cNvSpPr/>
          <p:nvPr/>
        </p:nvSpPr>
        <p:spPr>
          <a:xfrm>
            <a:off x="576072" y="524680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cook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ourselves.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  <p:bldP spid="12" grpId="0" animBg="1" build="p"/>
      <p:bldP spid="13" grpId="0" animBg="1" build="p"/>
      <p:bldP spid="15" grpId="0" animBg="1" build="p"/>
      <p:bldP spid="16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26a5fc07?vcp=1&amp;pid=66e0395a8&amp;color=0,0,0&amp;vtp=1&amp;bt=1&amp;bbb=1"/>
          <p:cNvSpPr/>
          <p:nvPr/>
        </p:nvSpPr>
        <p:spPr>
          <a:xfrm>
            <a:off x="576072" y="539496"/>
            <a:ext cx="1095451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（二）听短对话，选择最佳答案。</a:t>
            </a:r>
            <a:endParaRPr lang="en-US" altLang="zh-CN" sz="2400" dirty="0"/>
          </a:p>
        </p:txBody>
      </p:sp>
      <p:sp>
        <p:nvSpPr>
          <p:cNvPr id="3" name="QM_5_BD.17_1#a60adc82e?vcp=1&amp;pid=026a5fc07&amp;color=0,0,0&amp;vtp=1&amp;bbb=1&amp;hb=1"/>
          <p:cNvSpPr/>
          <p:nvPr/>
        </p:nvSpPr>
        <p:spPr>
          <a:xfrm>
            <a:off x="576072" y="1063933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你将听到五段对话，每段对话后有一个小题，请根据对话内容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选出最佳答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。每段对话读两遍。</a:t>
            </a:r>
            <a:endParaRPr lang="en-US" altLang="zh-CN" sz="2400" dirty="0"/>
          </a:p>
        </p:txBody>
      </p:sp>
      <p:sp>
        <p:nvSpPr>
          <p:cNvPr id="4" name="QC_6_BD.18_1#9b3f826fa?vcp=1&amp;pid=a60adc82e&amp;color=0,0,0&amp;vtp=1&amp;bbb=1"/>
          <p:cNvSpPr/>
          <p:nvPr/>
        </p:nvSpPr>
        <p:spPr>
          <a:xfrm>
            <a:off x="576072" y="221963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Peter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making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6" name="QC_6_BD.18_2#9b3f826fa.choices?vcp=1&amp;pid=a60adc82e&amp;color=0,0,0&amp;vtp=1&amp;bbb=1"/>
          <p:cNvSpPr/>
          <p:nvPr/>
        </p:nvSpPr>
        <p:spPr>
          <a:xfrm>
            <a:off x="576072" y="274249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model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plane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B.A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model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ship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C.A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model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car.</a:t>
            </a:r>
            <a:endParaRPr lang="en-US" altLang="zh-CN" sz="2400" dirty="0"/>
          </a:p>
        </p:txBody>
      </p:sp>
      <p:sp>
        <p:nvSpPr>
          <p:cNvPr id="7" name="QC_6_AS.20_1#9b3f826fa?vcp=1&amp;pid=a60adc82e&amp;color=0,0,0&amp;vtp=1&amp;bbb=1"/>
          <p:cNvSpPr/>
          <p:nvPr/>
        </p:nvSpPr>
        <p:spPr>
          <a:xfrm>
            <a:off x="576072" y="3265351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W：What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doing，Peter?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M：I'm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model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plane.</a:t>
            </a:r>
            <a:endParaRPr lang="en-US" altLang="zh-CN" sz="2400" dirty="0"/>
          </a:p>
        </p:txBody>
      </p:sp>
      <p:sp>
        <p:nvSpPr>
          <p:cNvPr id="8" name="QC_6_AN.19_1#9b3f826fa.bracket?vcp=1&amp;pid=a60adc82e&amp;color=0,0,0&amp;vpa=6&amp;vtp=1&amp;answeroption=A"/>
          <p:cNvSpPr txBox="1"/>
          <p:nvPr/>
        </p:nvSpPr>
        <p:spPr>
          <a:xfrm>
            <a:off x="449072" y="277551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1_1#8655994a7?vcp=1&amp;pid=a60adc82e&amp;color=0,0,0&amp;vtp=1&amp;bt=1&amp;bbb=1"/>
          <p:cNvSpPr/>
          <p:nvPr/>
        </p:nvSpPr>
        <p:spPr>
          <a:xfrm>
            <a:off x="576072" y="226759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7.Where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6_BD.21_2#8655994a7.choices?vcp=1&amp;pid=a60adc82e&amp;color=0,0,0&amp;vtp=1&amp;bbb=1"/>
          <p:cNvSpPr/>
          <p:nvPr/>
        </p:nvSpPr>
        <p:spPr>
          <a:xfrm>
            <a:off x="576072" y="279202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dining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hall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playground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library.</a:t>
            </a:r>
            <a:endParaRPr lang="en-US" altLang="zh-CN" sz="2400" dirty="0"/>
          </a:p>
        </p:txBody>
      </p:sp>
      <p:sp>
        <p:nvSpPr>
          <p:cNvPr id="5" name="QC_6_AS.23_1#8655994a7?vcp=1&amp;pid=a60adc82e&amp;color=0,0,0&amp;vtp=1&amp;bbb=1"/>
          <p:cNvSpPr/>
          <p:nvPr/>
        </p:nvSpPr>
        <p:spPr>
          <a:xfrm>
            <a:off x="576072" y="3314886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M：Excuse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me，could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please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library?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W：Sure，just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ahead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playground.</a:t>
            </a:r>
            <a:endParaRPr lang="en-US" altLang="zh-CN" sz="2400" dirty="0"/>
          </a:p>
        </p:txBody>
      </p:sp>
      <p:sp>
        <p:nvSpPr>
          <p:cNvPr id="6" name="QC_6_AN.22_1#8655994a7.bracket?vcp=1&amp;pid=a60adc82e&amp;color=0,0,0&amp;vpa=7&amp;vtp=1&amp;answeroption=C"/>
          <p:cNvSpPr txBox="1"/>
          <p:nvPr/>
        </p:nvSpPr>
        <p:spPr>
          <a:xfrm>
            <a:off x="7890002" y="282504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4_1#dc0f3f25e?vcp=1&amp;pid=a60adc82e&amp;color=0,0,0&amp;vtp=1&amp;bt=1&amp;bbb=1"/>
          <p:cNvSpPr/>
          <p:nvPr/>
        </p:nvSpPr>
        <p:spPr>
          <a:xfrm>
            <a:off x="576072" y="226759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8.What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Saturday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6_BD.24_2#dc0f3f25e.choices?vcp=1&amp;pid=a60adc82e&amp;color=0,0,0&amp;vtp=1&amp;bbb=1"/>
          <p:cNvSpPr/>
          <p:nvPr/>
        </p:nvSpPr>
        <p:spPr>
          <a:xfrm>
            <a:off x="576072" y="279202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class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B.Have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picnic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C.Clean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house.</a:t>
            </a:r>
            <a:endParaRPr lang="en-US" altLang="zh-CN" sz="2400" dirty="0"/>
          </a:p>
        </p:txBody>
      </p:sp>
      <p:sp>
        <p:nvSpPr>
          <p:cNvPr id="5" name="QC_6_AS.26_1#dc0f3f25e?vcp=1&amp;pid=a60adc82e&amp;color=0,0,0&amp;vtp=1&amp;bbb=1"/>
          <p:cNvSpPr/>
          <p:nvPr/>
        </p:nvSpPr>
        <p:spPr>
          <a:xfrm>
            <a:off x="576072" y="3314886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W：Do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plans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Saturday?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M：Yes.I'm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picnic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classmates.</a:t>
            </a:r>
            <a:endParaRPr lang="en-US" altLang="zh-CN" sz="2400" dirty="0"/>
          </a:p>
        </p:txBody>
      </p:sp>
      <p:sp>
        <p:nvSpPr>
          <p:cNvPr id="6" name="QC_6_AN.25_1#dc0f3f25e.bracket?vcp=1&amp;pid=a60adc82e&amp;color=0,0,0&amp;vpa=8&amp;vtp=1&amp;answeroption=B"/>
          <p:cNvSpPr txBox="1"/>
          <p:nvPr/>
        </p:nvSpPr>
        <p:spPr>
          <a:xfrm>
            <a:off x="4175887" y="282504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20242</Words>
  <Application>WPS 演示</Application>
  <PresentationFormat>自定义</PresentationFormat>
  <Paragraphs>768</Paragraphs>
  <Slides>58</Slides>
  <Notes>59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58</vt:i4>
      </vt:variant>
    </vt:vector>
  </HeadingPairs>
  <TitlesOfParts>
    <vt:vector size="77" baseType="lpstr">
      <vt:lpstr>Arial</vt:lpstr>
      <vt:lpstr>宋体</vt:lpstr>
      <vt:lpstr>Wingdings</vt:lpstr>
      <vt:lpstr>微软雅黑</vt:lpstr>
      <vt:lpstr>微软雅黑</vt:lpstr>
      <vt:lpstr>SimHei</vt:lpstr>
      <vt:lpstr>SimHei</vt:lpstr>
      <vt:lpstr>Times New Roman</vt:lpstr>
      <vt:lpstr>SimSun</vt:lpstr>
      <vt:lpstr>Times New Roman</vt:lpstr>
      <vt:lpstr>SimSun</vt:lpstr>
      <vt:lpstr>楷体</vt:lpstr>
      <vt:lpstr>Arial Unicode MS</vt:lpstr>
      <vt:lpstr>等线</vt:lpstr>
      <vt:lpstr>Calibri</vt:lpstr>
      <vt:lpstr>华文细黑</vt:lpstr>
      <vt:lpstr>Microsoft PhagsPa</vt:lpstr>
      <vt:lpstr>仿宋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黄雅文</cp:lastModifiedBy>
  <cp:revision>28</cp:revision>
  <dcterms:created xsi:type="dcterms:W3CDTF">2025-04-11T04:07:27Z</dcterms:created>
  <dcterms:modified xsi:type="dcterms:W3CDTF">2025-04-11T04:07:27Z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49B5013FC4E96F148180F867B1F169D9_42</vt:lpwstr>
  </property>
  <property fmtid="{D5CDD505-2E9C-101B-9397-08002B2CF9AE}" pid="3" name="KSOProductBuildVer">
    <vt:lpwstr>2052-12.8.2.15283</vt:lpwstr>
  </property>
</Properties>
</file>