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67"/>
  </p:handout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311" r:id="rId31"/>
    <p:sldId id="285" r:id="rId32"/>
    <p:sldId id="312" r:id="rId33"/>
    <p:sldId id="286" r:id="rId34"/>
    <p:sldId id="346" r:id="rId35"/>
    <p:sldId id="313" r:id="rId36"/>
    <p:sldId id="287" r:id="rId37"/>
    <p:sldId id="288" r:id="rId38"/>
    <p:sldId id="289" r:id="rId39"/>
    <p:sldId id="314" r:id="rId40"/>
    <p:sldId id="290" r:id="rId41"/>
    <p:sldId id="291" r:id="rId42"/>
    <p:sldId id="292" r:id="rId43"/>
    <p:sldId id="293" r:id="rId44"/>
    <p:sldId id="315" r:id="rId45"/>
    <p:sldId id="316" r:id="rId46"/>
    <p:sldId id="294" r:id="rId47"/>
    <p:sldId id="317" r:id="rId48"/>
    <p:sldId id="295" r:id="rId49"/>
    <p:sldId id="318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9" r:id="rId65"/>
    <p:sldId id="310" r:id="rId66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0" Type="http://schemas.openxmlformats.org/officeDocument/2006/relationships/tableStyles" Target="tableStyles.xml"/><Relationship Id="rId7" Type="http://schemas.openxmlformats.org/officeDocument/2006/relationships/slide" Target="slides/slide4.xml"/><Relationship Id="rId69" Type="http://schemas.openxmlformats.org/officeDocument/2006/relationships/viewProps" Target="viewProps.xml"/><Relationship Id="rId68" Type="http://schemas.openxmlformats.org/officeDocument/2006/relationships/presProps" Target="presProps.xml"/><Relationship Id="rId67" Type="http://schemas.openxmlformats.org/officeDocument/2006/relationships/handoutMaster" Target="handoutMasters/handoutMaster1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64497" y="0"/>
            <a:ext cx="2956411" cy="802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64497" y="15200065"/>
            <a:ext cx="2956411" cy="802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f34e6c4e3858257340cff8#tid=67f75eb25932700009ac050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7_1#dc1c3adb0?vcp=1&amp;pid=a6fa135d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bank?</a:t>
            </a:r>
            <a:endParaRPr lang="en-US" altLang="zh-CN" sz="2400" dirty="0"/>
          </a:p>
        </p:txBody>
      </p:sp>
      <p:sp>
        <p:nvSpPr>
          <p:cNvPr id="4" name="QC_6_BD.27_2#dc1c3adb0.choices?vcp=1&amp;pid=a6fa135d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bike.</a:t>
            </a:r>
            <a:endParaRPr lang="en-US" altLang="zh-CN" sz="2400" dirty="0"/>
          </a:p>
        </p:txBody>
      </p:sp>
      <p:sp>
        <p:nvSpPr>
          <p:cNvPr id="5" name="QC_6_AS.29_1#dc1c3adb0?vcp=1&amp;pid=a6fa135d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nearest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thirty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minutes'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far. I'll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bus.</a:t>
            </a:r>
            <a:endParaRPr lang="en-US" altLang="zh-CN" sz="2400" dirty="0"/>
          </a:p>
        </p:txBody>
      </p:sp>
      <p:sp>
        <p:nvSpPr>
          <p:cNvPr id="6" name="QC_6_AN.28_1#dc1c3adb0.bracket?vcp=1&amp;pid=a6fa135dd&amp;color=0,0,0&amp;vpa=9&amp;vtp=1&amp;answeroption=B"/>
          <p:cNvSpPr txBox="1"/>
          <p:nvPr/>
        </p:nvSpPr>
        <p:spPr>
          <a:xfrm>
            <a:off x="4175887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0_1#0815d25f0?vcp=1&amp;pid=a6fa135d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tennis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30_2#0815d25f0.choices?vcp=1&amp;pid=a6fa135d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A.Every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B.Once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C.Twice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5" name="QC_6_AS.32_1#0815d25f0?vcp=1&amp;pid=a6fa135d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tennis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W：Thank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</p:txBody>
      </p:sp>
      <p:sp>
        <p:nvSpPr>
          <p:cNvPr id="6" name="QC_6_AN.31_1#0815d25f0.bracket?vcp=1&amp;pid=a6fa135dd&amp;color=0,0,0&amp;vpa=10&amp;vtp=1&amp;answeroption=A"/>
          <p:cNvSpPr txBox="1"/>
          <p:nvPr/>
        </p:nvSpPr>
        <p:spPr>
          <a:xfrm>
            <a:off x="44907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f6f1c02?vcp=1&amp;pid=1f7ff770f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（三）听长对话，选择最佳答案。</a:t>
            </a:r>
            <a:endParaRPr lang="en-US" altLang="zh-CN" sz="2400" dirty="0"/>
          </a:p>
        </p:txBody>
      </p:sp>
      <p:sp>
        <p:nvSpPr>
          <p:cNvPr id="3" name="QM_5_BD.33_1#fe2f97ce5?vcp=1&amp;pid=d8f6f1c02&amp;color=0,0,0&amp;vtp=1&amp;bbb=1&amp;hb=1"/>
          <p:cNvSpPr/>
          <p:nvPr/>
        </p:nvSpPr>
        <p:spPr>
          <a:xfrm>
            <a:off x="576072" y="106393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你将听到三段对话，请根据对话内容，选出每个问题的最佳答案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每段对话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请听第一段对话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，回答第11至13小题。</a:t>
            </a:r>
            <a:endParaRPr lang="en-US" altLang="zh-CN" sz="2400" dirty="0"/>
          </a:p>
        </p:txBody>
      </p:sp>
      <p:sp>
        <p:nvSpPr>
          <p:cNvPr id="4" name="QC_6_BD.34_1#4d5dcf838?vcp=1&amp;pid=fe2f97ce5&amp;color=0,0,0&amp;vtp=1&amp;bbb=1"/>
          <p:cNvSpPr/>
          <p:nvPr/>
        </p:nvSpPr>
        <p:spPr>
          <a:xfrm>
            <a:off x="576072" y="27657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11.Where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Patrick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6" name="QC_6_BD.34_2#4d5dcf838.choices?vcp=1&amp;pid=fe2f97ce5&amp;color=0,0,0&amp;vtp=1&amp;bbb=1"/>
          <p:cNvSpPr/>
          <p:nvPr/>
        </p:nvSpPr>
        <p:spPr>
          <a:xfrm>
            <a:off x="576072" y="3288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Canada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England.</a:t>
            </a:r>
            <a:endParaRPr lang="en-US" altLang="zh-CN" sz="2400" dirty="0"/>
          </a:p>
        </p:txBody>
      </p:sp>
      <p:sp>
        <p:nvSpPr>
          <p:cNvPr id="7" name="QC_6_AN.35_1#4d5dcf838.bracket?vcp=1&amp;pid=fe2f97ce5&amp;color=0,0,0&amp;vpa=11&amp;vtp=1&amp;answeroption=B"/>
          <p:cNvSpPr txBox="1"/>
          <p:nvPr/>
        </p:nvSpPr>
        <p:spPr>
          <a:xfrm>
            <a:off x="4175887" y="33216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6_1#d63eb57a0?vcp=1&amp;pid=fe2f97ce5&amp;color=0,0,0&amp;mp=1&amp;vtp=1&amp;bt=1&amp;bbb=1"/>
          <p:cNvSpPr/>
          <p:nvPr/>
        </p:nvSpPr>
        <p:spPr>
          <a:xfrm>
            <a:off x="576072" y="1684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36_2#d63eb57a0.choices?vcp=1&amp;pid=fe2f97ce5&amp;color=0,0,0&amp;vtp=1&amp;bbb=1"/>
          <p:cNvSpPr/>
          <p:nvPr/>
        </p:nvSpPr>
        <p:spPr>
          <a:xfrm>
            <a:off x="576072" y="22090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Lantern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sz="2400" dirty="0"/>
          </a:p>
        </p:txBody>
      </p:sp>
      <p:sp>
        <p:nvSpPr>
          <p:cNvPr id="5" name="QC_6_BD.38_1#34e34cd17?vcp=1&amp;pid=fe2f97ce5&amp;color=0,0,0&amp;vtp=1&amp;bbb=1"/>
          <p:cNvSpPr/>
          <p:nvPr/>
        </p:nvSpPr>
        <p:spPr>
          <a:xfrm>
            <a:off x="576072" y="39108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7" name="QC_6_BD.38_2#34e34cd17.choices?vcp=1&amp;pid=fe2f97ce5&amp;color=0,0,0&amp;vtp=1&amp;bbb=1"/>
          <p:cNvSpPr/>
          <p:nvPr/>
        </p:nvSpPr>
        <p:spPr>
          <a:xfrm>
            <a:off x="576072" y="44337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A.Mooncakes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400" b="1" i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Zongzi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400" b="1" i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Jiaozi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6_AN.37_1#d63eb57a0.bracket?vcp=1&amp;pid=fe2f97ce5&amp;color=0,0,0&amp;mp=1&amp;vpa=12&amp;vtp=1&amp;answeroption=A"/>
          <p:cNvSpPr txBox="1"/>
          <p:nvPr/>
        </p:nvSpPr>
        <p:spPr>
          <a:xfrm>
            <a:off x="449072" y="22675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6_AN.39_1#34e34cd17.bracket?vcp=1&amp;pid=fe2f97ce5&amp;color=0,0,0&amp;vpa=13&amp;vtp=1&amp;answeroption=B"/>
          <p:cNvSpPr txBox="1"/>
          <p:nvPr/>
        </p:nvSpPr>
        <p:spPr>
          <a:xfrm>
            <a:off x="4175887" y="446677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1#34e34cd17?vcp=1&amp;pid=fe2f97ce5&amp;color=0,0,0&amp;vtp=1&amp;bt=1&amp;bbb=1&amp;hb=1"/>
          <p:cNvSpPr/>
          <p:nvPr/>
        </p:nvSpPr>
        <p:spPr>
          <a:xfrm>
            <a:off x="576072" y="92598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M：Hello，Wang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Mei. 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Patrick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Canada.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festivals.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M：Yes，but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 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W：Of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course. 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falls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fifth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fifth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calendar.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see. 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0_2#34e34cd17?vcp=1&amp;pid=fe2f97ce5&amp;color=0,0,0&amp;mp=1&amp;vtp=1&amp;bt=1&amp;bbb=1&amp;hb=1"/>
          <p:cNvSpPr/>
          <p:nvPr/>
        </p:nvSpPr>
        <p:spPr>
          <a:xfrm>
            <a:off x="576072" y="17552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races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M：That's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amazing. 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zongzi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fillings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dates，beans，nuts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and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zongzi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M：Fantastic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1_1#5b4e2a764?vcp=1&amp;pid=d8f6f1c02&amp;color=0,0,0&amp;vtp=1&amp;bt=1&amp;bbb=1"/>
          <p:cNvSpPr/>
          <p:nvPr/>
        </p:nvSpPr>
        <p:spPr>
          <a:xfrm>
            <a:off x="576072" y="539497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请听第二段对话，回答第14至16小题。</a:t>
            </a:r>
            <a:endParaRPr lang="en-US" altLang="zh-CN" sz="2400" dirty="0"/>
          </a:p>
        </p:txBody>
      </p:sp>
      <p:sp>
        <p:nvSpPr>
          <p:cNvPr id="3" name="QC_6_BD.42_1#b7b3767cb?vcp=1&amp;pid=5b4e2a764&amp;color=0,0,0&amp;vtp=1&amp;bbb=1"/>
          <p:cNvSpPr/>
          <p:nvPr/>
        </p:nvSpPr>
        <p:spPr>
          <a:xfrm>
            <a:off x="576072" y="1056313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42_2#b7b3767cb.choices?vcp=1&amp;pid=5b4e2a764&amp;color=0,0,0&amp;vtp=1&amp;bbb=1"/>
          <p:cNvSpPr/>
          <p:nvPr/>
        </p:nvSpPr>
        <p:spPr>
          <a:xfrm>
            <a:off x="576072" y="1571552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25570" algn="l"/>
                <a:tab pos="745744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A.Nervous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B.Tired.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C.Happy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C_6_BD.44_1#af76aca45?vcp=1&amp;pid=5b4e2a764&amp;color=0,0,0&amp;vtp=1&amp;bbb=1"/>
          <p:cNvSpPr/>
          <p:nvPr/>
        </p:nvSpPr>
        <p:spPr>
          <a:xfrm>
            <a:off x="576072" y="2086791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44_2#af76aca45.choices?vcp=1&amp;pid=5b4e2a764&amp;color=0,0,0&amp;vtp=1&amp;bbb=1"/>
          <p:cNvSpPr/>
          <p:nvPr/>
        </p:nvSpPr>
        <p:spPr>
          <a:xfrm>
            <a:off x="576072" y="2602030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homework.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</p:txBody>
      </p:sp>
      <p:sp>
        <p:nvSpPr>
          <p:cNvPr id="9" name="QC_6_BD.46_1#c655a3e53?vcp=1&amp;pid=5b4e2a764&amp;color=0,0,0&amp;vtp=1&amp;bbb=1"/>
          <p:cNvSpPr/>
          <p:nvPr/>
        </p:nvSpPr>
        <p:spPr>
          <a:xfrm>
            <a:off x="576072" y="4253030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46_2#c655a3e53.choices?vcp=1&amp;pid=5b4e2a764&amp;color=0,0,0&amp;vtp=1&amp;bbb=1"/>
          <p:cNvSpPr/>
          <p:nvPr/>
        </p:nvSpPr>
        <p:spPr>
          <a:xfrm>
            <a:off x="576072" y="4768269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A.Talking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public.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B.Taking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lesson.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C.Shaking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</p:txBody>
      </p:sp>
      <p:sp>
        <p:nvSpPr>
          <p:cNvPr id="12" name="QC_6_AN.43_1#b7b3767cb.bracket?vcp=1&amp;pid=5b4e2a764&amp;color=0,0,0&amp;vpa=14&amp;vtp=1&amp;answeroption=A"/>
          <p:cNvSpPr txBox="1"/>
          <p:nvPr/>
        </p:nvSpPr>
        <p:spPr>
          <a:xfrm>
            <a:off x="449072" y="159187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45_1#af76aca45.bracket?vcp=1&amp;pid=5b4e2a764&amp;color=0,0,0&amp;vpa=15&amp;vtp=1&amp;answeroption=B"/>
          <p:cNvSpPr txBox="1"/>
          <p:nvPr/>
        </p:nvSpPr>
        <p:spPr>
          <a:xfrm>
            <a:off x="449072" y="320655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47_1#c655a3e53.bracket?vcp=1&amp;pid=5b4e2a764&amp;color=0,0,0&amp;vpa=16&amp;vtp=1&amp;answeroption=A"/>
          <p:cNvSpPr txBox="1"/>
          <p:nvPr/>
        </p:nvSpPr>
        <p:spPr>
          <a:xfrm>
            <a:off x="449072" y="48139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  <p:bldP spid="1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c655a3e53?vcp=1&amp;pid=5b4e2a764&amp;color=0,0,0&amp;vtp=1&amp;bt=1&amp;bbb=1&amp;hb=1"/>
          <p:cNvSpPr/>
          <p:nvPr/>
        </p:nvSpPr>
        <p:spPr>
          <a:xfrm>
            <a:off x="576072" y="1474629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wrong，Lily?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nervous. 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M：Actually，you're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one. 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too. 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W：Do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M：Just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little. Someone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homework. 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2#c655a3e53?vcp=1&amp;pid=5b4e2a764&amp;color=0,0,0&amp;mp=1&amp;vtp=1&amp;bt=1&amp;bbb=1&amp;hb=1"/>
          <p:cNvSpPr/>
          <p:nvPr/>
        </p:nvSpPr>
        <p:spPr>
          <a:xfrm>
            <a:off x="576072" y="17552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no! 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public.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M：Don't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worry. Everyone's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beginning，but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know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me. 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shy.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trouble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people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them, 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M：Keep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practising.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9_1#3f0b68407?vcp=1&amp;pid=d8f6f1c02&amp;color=0,0,0&amp;vtp=1&amp;bt=1&amp;bbb=1"/>
          <p:cNvSpPr/>
          <p:nvPr/>
        </p:nvSpPr>
        <p:spPr>
          <a:xfrm>
            <a:off x="576072" y="539497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请听第三段对话，回答第17至20小题。</a:t>
            </a:r>
            <a:endParaRPr lang="en-US" altLang="zh-CN" sz="2400" dirty="0"/>
          </a:p>
        </p:txBody>
      </p:sp>
      <p:sp>
        <p:nvSpPr>
          <p:cNvPr id="3" name="QC_6_BD.50_1#5826cbe75?vcp=1&amp;pid=3f0b68407&amp;color=0,0,0&amp;vtp=1&amp;bbb=1"/>
          <p:cNvSpPr/>
          <p:nvPr/>
        </p:nvSpPr>
        <p:spPr>
          <a:xfrm>
            <a:off x="576072" y="1045073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17.Why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forgotten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6_BD.50_2#5826cbe75.choices?vcp=1&amp;pid=3f0b68407&amp;color=0,0,0&amp;vtp=1&amp;bbb=1"/>
          <p:cNvSpPr/>
          <p:nvPr/>
        </p:nvSpPr>
        <p:spPr>
          <a:xfrm>
            <a:off x="576072" y="1549072"/>
            <a:ext cx="10954512" cy="160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ill.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memory.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C.Because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studies.</a:t>
            </a:r>
            <a:endParaRPr lang="en-US" altLang="zh-CN" sz="2400" dirty="0"/>
          </a:p>
        </p:txBody>
      </p:sp>
      <p:sp>
        <p:nvSpPr>
          <p:cNvPr id="6" name="QC_6_BD.52_1#92a6c73d8?vcp=1&amp;pid=3f0b68407&amp;color=0,0,0&amp;vtp=1&amp;bbb=1"/>
          <p:cNvSpPr/>
          <p:nvPr/>
        </p:nvSpPr>
        <p:spPr>
          <a:xfrm>
            <a:off x="576072" y="3174672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8" name="QC_6_BD.52_2#92a6c73d8.choices?vcp=1&amp;pid=3f0b68407&amp;color=0,0,0&amp;vtp=1&amp;bbb=1"/>
          <p:cNvSpPr/>
          <p:nvPr/>
        </p:nvSpPr>
        <p:spPr>
          <a:xfrm>
            <a:off x="576072" y="3678671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hotel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restaurant.</a:t>
            </a:r>
            <a:endParaRPr lang="en-US" altLang="zh-CN" sz="2400" dirty="0"/>
          </a:p>
        </p:txBody>
      </p:sp>
      <p:sp>
        <p:nvSpPr>
          <p:cNvPr id="9" name="QC_6_BD.54_1#c7f94137b?vcp=1&amp;pid=3f0b68407&amp;color=0,0,0&amp;vtp=1&amp;bbb=1"/>
          <p:cNvSpPr/>
          <p:nvPr/>
        </p:nvSpPr>
        <p:spPr>
          <a:xfrm>
            <a:off x="576072" y="4182670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present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1" name="QC_6_BD.54_2#c7f94137b.choices?vcp=1&amp;pid=3f0b68407&amp;color=0,0,0&amp;vtp=1&amp;bbb=1"/>
          <p:cNvSpPr/>
          <p:nvPr/>
        </p:nvSpPr>
        <p:spPr>
          <a:xfrm>
            <a:off x="576072" y="4686669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scarf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handbag.</a:t>
            </a:r>
            <a:endParaRPr lang="en-US" altLang="zh-CN" sz="2400" dirty="0"/>
          </a:p>
        </p:txBody>
      </p:sp>
      <p:sp>
        <p:nvSpPr>
          <p:cNvPr id="12" name="QC_6_BD.56_1#38235730d?vcp=1&amp;pid=3f0b68407&amp;color=0,0,0&amp;vtp=1&amp;bbb=1"/>
          <p:cNvSpPr/>
          <p:nvPr/>
        </p:nvSpPr>
        <p:spPr>
          <a:xfrm>
            <a:off x="576072" y="5190668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speakers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4" name="QC_6_BD.56_2#38235730d.choices?vcp=1&amp;pid=3f0b68407&amp;color=0,0,0&amp;vtp=1&amp;bbb=1"/>
          <p:cNvSpPr/>
          <p:nvPr/>
        </p:nvSpPr>
        <p:spPr>
          <a:xfrm>
            <a:off x="576072" y="5694667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A.Father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B.Teacher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C.Friends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5" name="QC_6_AN.51_1#5826cbe75.bracket?vcp=1&amp;pid=3f0b68407&amp;color=0,0,0&amp;vpa=17&amp;vtp=1&amp;answeroption=C"/>
          <p:cNvSpPr txBox="1"/>
          <p:nvPr/>
        </p:nvSpPr>
        <p:spPr>
          <a:xfrm>
            <a:off x="449072" y="267429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QC_6_AN.53_1#92a6c73d8.bracket?vcp=1&amp;pid=3f0b68407&amp;color=0,0,0&amp;vpa=18&amp;vtp=1&amp;answeroption=A"/>
          <p:cNvSpPr txBox="1"/>
          <p:nvPr/>
        </p:nvSpPr>
        <p:spPr>
          <a:xfrm>
            <a:off x="449072" y="368629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7" name="QC_6_AN.55_1#c7f94137b.bracket?vcp=1&amp;pid=3f0b68407&amp;color=0,0,0&amp;vpa=19&amp;vtp=1&amp;answeroption=B"/>
          <p:cNvSpPr txBox="1"/>
          <p:nvPr/>
        </p:nvSpPr>
        <p:spPr>
          <a:xfrm>
            <a:off x="4175887" y="46942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8" name="QC_6_AN.57_1#38235730d.bracket?vcp=1&amp;pid=3f0b68407&amp;color=0,0,0&amp;vpa=20&amp;vtp=1&amp;answeroption=A"/>
          <p:cNvSpPr txBox="1"/>
          <p:nvPr/>
        </p:nvSpPr>
        <p:spPr>
          <a:xfrm>
            <a:off x="449072" y="570228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  <p:bldP spid="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38235730d?vcp=1&amp;pid=3f0b68407&amp;color=0,0,0&amp;vtp=1&amp;bt=1&amp;bbb=1&amp;hb=1"/>
          <p:cNvSpPr/>
          <p:nvPr/>
        </p:nvSpPr>
        <p:spPr>
          <a:xfrm>
            <a:off x="576072" y="91963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M：Lisa，don't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forget. 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W：Oh! I've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forgotten. I've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terribly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forgotten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 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your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bought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handbag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year. 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scarf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nice.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M：Your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he'd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scarf. Why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card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idea.I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shopping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all. So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plan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mum's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2#38235730d?vcp=1&amp;pid=3f0b68407&amp;color=0,0,0&amp;mp=1&amp;vtp=1&amp;bt=1&amp;bbb=1&amp;hb=1"/>
          <p:cNvSpPr/>
          <p:nvPr/>
        </p:nvSpPr>
        <p:spPr>
          <a:xfrm>
            <a:off x="575945" y="1474470"/>
            <a:ext cx="11520805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dinner，just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W：Just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M：I'm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kidding. 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course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we'll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family. We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prepare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home. 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celebration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M：Me，too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f0acb42b?vcp=1&amp;pid=1f7ff770f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（四）听短文，选择最佳答案。</a:t>
            </a:r>
            <a:endParaRPr lang="en-US" altLang="zh-CN" sz="2400" dirty="0"/>
          </a:p>
        </p:txBody>
      </p:sp>
      <p:sp>
        <p:nvSpPr>
          <p:cNvPr id="3" name="QM_5_BD.59_1#ce0112a77?vcp=1&amp;pid=df0acb42b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你将听到一篇短文，请根据短文内容，选出每个问题的最佳答案。短文读两遍。</a:t>
            </a:r>
            <a:endParaRPr lang="en-US" altLang="zh-CN" sz="2400" spc="-50" dirty="0"/>
          </a:p>
        </p:txBody>
      </p:sp>
      <p:sp>
        <p:nvSpPr>
          <p:cNvPr id="4" name="QC_6_BD.60_1#72bef097a?vcp=1&amp;pid=ce0112a77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21.Who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telephone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C_6_BD.60_2#72bef097a.choices?vcp=1&amp;pid=ce0112a77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A.Jane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B.Lily.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C.Jenny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7" name="QC_6_BD.62_1#47ad2f5aa?vcp=1&amp;pid=ce0112a77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22.What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9" name="QC_6_BD.62_2#47ad2f5aa.choices?vcp=1&amp;pid=ce0112a77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A.Writing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letter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B.Leaving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C.Telling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story.</a:t>
            </a:r>
            <a:endParaRPr lang="en-US" altLang="zh-CN" sz="2400" dirty="0"/>
          </a:p>
        </p:txBody>
      </p:sp>
      <p:sp>
        <p:nvSpPr>
          <p:cNvPr id="10" name="QC_6_AN.61_1#72bef097a.bracket?vcp=1&amp;pid=ce0112a77&amp;color=0,0,0&amp;vpa=21&amp;vtp=1&amp;answeroption=C"/>
          <p:cNvSpPr txBox="1"/>
          <p:nvPr/>
        </p:nvSpPr>
        <p:spPr>
          <a:xfrm>
            <a:off x="789000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63_1#47ad2f5aa.bracket?vcp=1&amp;pid=ce0112a77&amp;color=0,0,0&amp;vpa=22&amp;vtp=1&amp;answeroption=B"/>
          <p:cNvSpPr txBox="1"/>
          <p:nvPr/>
        </p:nvSpPr>
        <p:spPr>
          <a:xfrm>
            <a:off x="4175887" y="3188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4_1#acdad93f7?vcp=1&amp;pid=ce0112a77&amp;color=0,0,0&amp;mp=1&amp;vtp=1&amp;bt=1&amp;bbb=1"/>
          <p:cNvSpPr/>
          <p:nvPr/>
        </p:nvSpPr>
        <p:spPr>
          <a:xfrm>
            <a:off x="576072" y="16529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23.Where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6_BD.64_2#acdad93f7.choices?vcp=1&amp;pid=ce0112a77&amp;color=0,0,0&amp;vtp=1&amp;bbb=1"/>
          <p:cNvSpPr/>
          <p:nvPr/>
        </p:nvSpPr>
        <p:spPr>
          <a:xfrm>
            <a:off x="576072" y="21773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company.</a:t>
            </a:r>
            <a:endParaRPr lang="en-US" altLang="zh-CN" sz="2400" dirty="0"/>
          </a:p>
        </p:txBody>
      </p:sp>
      <p:sp>
        <p:nvSpPr>
          <p:cNvPr id="5" name="QC_6_BD.66_1#1f3fa4a1e?vcp=1&amp;pid=ce0112a77&amp;color=0,0,0&amp;vtp=1&amp;bbb=1"/>
          <p:cNvSpPr/>
          <p:nvPr/>
        </p:nvSpPr>
        <p:spPr>
          <a:xfrm>
            <a:off x="576072" y="270020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6_BD.66_2#1f3fa4a1e.choices?vcp=1&amp;pid=ce0112a77&amp;color=0,0,0&amp;vtp=1&amp;bbb=1"/>
          <p:cNvSpPr/>
          <p:nvPr/>
        </p:nvSpPr>
        <p:spPr>
          <a:xfrm>
            <a:off x="576072" y="32230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A.It's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rainy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dry.</a:t>
            </a:r>
            <a:endParaRPr lang="en-US" altLang="zh-CN" sz="2400" dirty="0"/>
          </a:p>
        </p:txBody>
      </p:sp>
      <p:sp>
        <p:nvSpPr>
          <p:cNvPr id="8" name="QC_6_BD.68_1#86746b974?vcp=1&amp;pid=ce0112a77&amp;color=0,0,0&amp;vtp=1&amp;bbb=1"/>
          <p:cNvSpPr/>
          <p:nvPr/>
        </p:nvSpPr>
        <p:spPr>
          <a:xfrm>
            <a:off x="576072" y="37459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6_BD.68_2#86746b974.choices?vcp=1&amp;pid=ce0112a77&amp;color=0,0,0&amp;vtp=1&amp;bbb=1"/>
          <p:cNvSpPr/>
          <p:nvPr/>
        </p:nvSpPr>
        <p:spPr>
          <a:xfrm>
            <a:off x="576072" y="42687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schoolbag.</a:t>
            </a:r>
            <a:endParaRPr lang="en-US" altLang="zh-CN" sz="2400" dirty="0"/>
          </a:p>
        </p:txBody>
      </p:sp>
      <p:sp>
        <p:nvSpPr>
          <p:cNvPr id="11" name="QC_6_AN.65_1#acdad93f7.bracket?vcp=1&amp;pid=ce0112a77&amp;color=0,0,0&amp;mp=1&amp;vpa=23&amp;vtp=1&amp;answeroption=A"/>
          <p:cNvSpPr txBox="1"/>
          <p:nvPr/>
        </p:nvSpPr>
        <p:spPr>
          <a:xfrm>
            <a:off x="449072" y="22103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67_1#1f3fa4a1e.bracket?vcp=1&amp;pid=ce0112a77&amp;color=0,0,0&amp;vpa=24&amp;vtp=1&amp;answeroption=B"/>
          <p:cNvSpPr txBox="1"/>
          <p:nvPr/>
        </p:nvSpPr>
        <p:spPr>
          <a:xfrm>
            <a:off x="4175887" y="325608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69_1#86746b974.bracket?vcp=1&amp;pid=ce0112a77&amp;color=0,0,0&amp;vpa=25&amp;vtp=1&amp;answeroption=B"/>
          <p:cNvSpPr txBox="1"/>
          <p:nvPr/>
        </p:nvSpPr>
        <p:spPr>
          <a:xfrm>
            <a:off x="4175887" y="430180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86746b974?vcp=1&amp;pid=ce0112a77&amp;color=0,0,0&amp;vtp=1&amp;bt=1&amp;bbb=1&amp;hb=1"/>
          <p:cNvSpPr/>
          <p:nvPr/>
        </p:nvSpPr>
        <p:spPr>
          <a:xfrm>
            <a:off x="575945" y="1225550"/>
            <a:ext cx="11184255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Hi，Jenny. 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answer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call. This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voice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message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visit. 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nine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o'clock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today.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geography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college. 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farming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village.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awfully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cold. 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Everybody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raincoats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carrying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umbrellas.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inside. You'd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clothes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 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shorts. Remember，I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Singapore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do. See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tomorrow. Bye.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9d1e0fb7?vcp=1&amp;pid=1f7ff770f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（五）听短文，填信息。</a:t>
            </a:r>
            <a:endParaRPr lang="en-US" altLang="zh-CN" sz="2400" dirty="0"/>
          </a:p>
        </p:txBody>
      </p:sp>
      <p:sp>
        <p:nvSpPr>
          <p:cNvPr id="3" name="QM_5_BD.71_1#99999c836?vcp=1&amp;pid=f9d1e0fb7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你将听到一篇短文，请根据短文内容，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将所缺信息填入答题卡对应的横线上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每空一词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。短文读三遍。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M_5_BD.71_2#99999c836?colgroup=35&amp;vcp=1&amp;pid=f9d1e0fb7&amp;color=0,0,0&amp;mp=1&amp;vtp=1&amp;bt=1&amp;bbb=1&amp;hb=1"/>
          <p:cNvGraphicFramePr>
            <a:graphicFrameLocks noGrp="1"/>
          </p:cNvGraphicFramePr>
          <p:nvPr/>
        </p:nvGraphicFramePr>
        <p:xfrm>
          <a:off x="576072" y="1134396"/>
          <a:ext cx="10927080" cy="4571746"/>
        </p:xfrm>
        <a:graphic>
          <a:graphicData uri="http://schemas.openxmlformats.org/drawingml/2006/table">
            <a:tbl>
              <a:tblPr/>
              <a:tblGrid>
                <a:gridCol w="4041648"/>
                <a:gridCol w="6885432"/>
              </a:tblGrid>
              <a:tr h="53898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Four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Pieces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Advice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70153">
                <a:tc gridSpan="2"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Speaker：Miss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Lin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junior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high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teacher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One, Grade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26.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7015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past.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how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improve.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Value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time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study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hard.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prepared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future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ready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challenges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senior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high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school.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Believe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yourselves.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30.</a:t>
                      </a: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2400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future.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5_AN.72_1#99999c836.blank?vcp=1&amp;pid=f9d1e0fb7&amp;color=0,0,0&amp;mp=1&amp;vpa=26&amp;vtp=1&amp;bbb=1"/>
          <p:cNvSpPr/>
          <p:nvPr/>
        </p:nvSpPr>
        <p:spPr>
          <a:xfrm>
            <a:off x="1045740" y="2139220"/>
            <a:ext cx="8302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Nine</a:t>
            </a:r>
            <a:endParaRPr lang="en-US" altLang="zh-CN" sz="2400" dirty="0"/>
          </a:p>
        </p:txBody>
      </p:sp>
      <p:sp>
        <p:nvSpPr>
          <p:cNvPr id="4" name="QM_5_AN.73_1#99999c836.blank?vcp=1&amp;pid=f9d1e0fb7&amp;color=0,0,0&amp;mp=1&amp;vpa=27&amp;vtp=1&amp;bbb=1"/>
          <p:cNvSpPr/>
          <p:nvPr/>
        </p:nvSpPr>
        <p:spPr>
          <a:xfrm>
            <a:off x="9214889" y="2634901"/>
            <a:ext cx="13803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correctly</a:t>
            </a:r>
            <a:endParaRPr lang="en-US" altLang="zh-CN" sz="2400" dirty="0"/>
          </a:p>
        </p:txBody>
      </p:sp>
      <p:sp>
        <p:nvSpPr>
          <p:cNvPr id="5" name="QM_5_AN.74_1#99999c836.blank?vcp=1&amp;pid=f9d1e0fb7&amp;color=0,0,0&amp;mp=1&amp;vpa=28&amp;vtp=1&amp;bbb=1"/>
          <p:cNvSpPr/>
          <p:nvPr/>
        </p:nvSpPr>
        <p:spPr>
          <a:xfrm>
            <a:off x="2869778" y="3616801"/>
            <a:ext cx="118033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present</a:t>
            </a:r>
            <a:endParaRPr lang="en-US" altLang="zh-CN" sz="2400" dirty="0"/>
          </a:p>
        </p:txBody>
      </p:sp>
      <p:sp>
        <p:nvSpPr>
          <p:cNvPr id="6" name="QM_5_AN.75_1#99999c836.blank?vcp=1&amp;pid=f9d1e0fb7&amp;color=0,0,0&amp;mp=1&amp;vpa=29&amp;vtp=1&amp;bbb=1"/>
          <p:cNvSpPr/>
          <p:nvPr/>
        </p:nvSpPr>
        <p:spPr>
          <a:xfrm>
            <a:off x="7575827" y="4178904"/>
            <a:ext cx="159067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difficulties</a:t>
            </a:r>
            <a:endParaRPr lang="en-US" altLang="zh-CN" sz="2400" dirty="0"/>
          </a:p>
        </p:txBody>
      </p:sp>
      <p:sp>
        <p:nvSpPr>
          <p:cNvPr id="7" name="QM_5_AN.76_1#99999c836.blank?vcp=1&amp;pid=f9d1e0fb7&amp;color=0,0,0&amp;mp=1&amp;vpa=30&amp;vtp=1&amp;bbb=1"/>
          <p:cNvSpPr/>
          <p:nvPr/>
        </p:nvSpPr>
        <p:spPr>
          <a:xfrm>
            <a:off x="5541413" y="5170266"/>
            <a:ext cx="1203325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hopeful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711e234f6?vcp=1&amp;pid=99999c836&amp;color=0,0,0&amp;vtp=1&amp;bt=1&amp;bbb=1&amp;hb=1"/>
          <p:cNvSpPr/>
          <p:nvPr/>
        </p:nvSpPr>
        <p:spPr>
          <a:xfrm>
            <a:off x="576072" y="99456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Hello，everyone. Thank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here. I'm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Lin，a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One，Grade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Nine. Congratulations！All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graduate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 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life. 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grades. As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 First, look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past. 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junior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 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way，you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correctly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improve. Second, live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present. 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left. 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87_1#711e234f6?vcp=1&amp;pid=99999c836&amp;color=0,0,0&amp;vtp=1&amp;bt=1&amp;bbb=1&amp;hb=1"/>
          <p:cNvSpPr/>
          <p:nvPr/>
        </p:nvSpPr>
        <p:spPr>
          <a:xfrm>
            <a:off x="706247" y="1283494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It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long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enough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you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make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progress. Your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time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valuable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try</a:t>
            </a:r>
            <a:r>
              <a:rPr lang="en-US" altLang="zh-CN" sz="2400" b="1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study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hard. Third, get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prepared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future. You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need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get</a:t>
            </a:r>
            <a:r>
              <a:rPr lang="en-US" altLang="zh-CN" sz="2400" b="1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yourselves</a:t>
            </a:r>
            <a:r>
              <a:rPr lang="en-US" altLang="zh-CN" sz="2400" b="1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difficulties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senior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school. Make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habits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focus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to. What's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more，believe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yourselves. You're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supposed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hopeful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future. Therefore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188b776f?vcp=1&amp;pid=33782449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二、补全对话（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88_1#77969bf2b?vcp=1&amp;pid=e188b776f&amp;color=0,0,0&amp;vtp=1&amp;bbb=1"/>
          <p:cNvSpPr/>
          <p:nvPr/>
        </p:nvSpPr>
        <p:spPr>
          <a:xfrm>
            <a:off x="576072" y="111708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根据对话内容，从下面的方框中选出恰当的句子补全对话，有一个选项是多余的。</a:t>
            </a:r>
            <a:endParaRPr lang="en-US" altLang="zh-CN" sz="2400" spc="-100" dirty="0"/>
          </a:p>
        </p:txBody>
      </p:sp>
      <p:graphicFrame>
        <p:nvGraphicFramePr>
          <p:cNvPr id="31" name="QM_4_BD.88_2#77969bf2b?colgroup=35&amp;vcp=1&amp;pid=e188b776f&amp;color=0,0,0&amp;vtp=1&amp;bbb=1"/>
          <p:cNvGraphicFramePr>
            <a:graphicFrameLocks noGrp="1"/>
          </p:cNvGraphicFramePr>
          <p:nvPr/>
        </p:nvGraphicFramePr>
        <p:xfrm>
          <a:off x="6074537" y="1867853"/>
          <a:ext cx="5697220" cy="2935605"/>
        </p:xfrm>
        <a:graphic>
          <a:graphicData uri="http://schemas.openxmlformats.org/drawingml/2006/table">
            <a:tbl>
              <a:tblPr/>
              <a:tblGrid>
                <a:gridCol w="5697220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A.What's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matter?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B.Thank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boy.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C.There's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serious.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D.The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dumplings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delicious.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E.Of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course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noodles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favourite.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F.I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doctor.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88_3#77969bf2b?vcp=1&amp;pid=e188b776f&amp;color=0,0,0&amp;vtp=1&amp;bbb=1"/>
          <p:cNvSpPr/>
          <p:nvPr/>
        </p:nvSpPr>
        <p:spPr>
          <a:xfrm>
            <a:off x="575945" y="1868170"/>
            <a:ext cx="5498465" cy="245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A：Morning，Mum！Is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breakfast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ready?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B：Sorry，Tom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today.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400" dirty="0"/>
          </a:p>
        </p:txBody>
      </p:sp>
      <p:sp>
        <p:nvSpPr>
          <p:cNvPr id="4" name="QM_4_BD.88_4#77969bf2b?sp=1&amp;vcp=1&amp;pid=e188b776f&amp;color=0,0,0&amp;vtp=1&amp;bbb=1"/>
          <p:cNvSpPr/>
          <p:nvPr/>
        </p:nvSpPr>
        <p:spPr>
          <a:xfrm>
            <a:off x="576072" y="421474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A：31.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headache.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cold.</a:t>
            </a:r>
            <a:endParaRPr lang="en-US" altLang="zh-CN" sz="2400" dirty="0"/>
          </a:p>
        </p:txBody>
      </p:sp>
      <p:sp>
        <p:nvSpPr>
          <p:cNvPr id="6" name="QM_4_AN.89_1#77969bf2b.blank?vcp=1&amp;pid=e188b776f&amp;color=0,0,0&amp;vpa=36&amp;vtp=1"/>
          <p:cNvSpPr/>
          <p:nvPr/>
        </p:nvSpPr>
        <p:spPr>
          <a:xfrm>
            <a:off x="1462690" y="4186805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08def15f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2025年初中学业水平考试模拟测试卷（一）</a:t>
            </a:r>
            <a:endParaRPr lang="en-US" altLang="zh-CN" sz="4800" dirty="0"/>
          </a:p>
        </p:txBody>
      </p:sp>
      <p:sp>
        <p:nvSpPr>
          <p:cNvPr id="3" name="C_1#d08def15f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</a:t>
            </a:r>
            <a:r>
              <a:rPr lang="en-US" altLang="zh-CN" sz="40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语</a:t>
            </a:r>
            <a:endParaRPr lang="en-US" altLang="zh-CN" sz="4000" dirty="0"/>
          </a:p>
        </p:txBody>
      </p:sp>
      <p:sp>
        <p:nvSpPr>
          <p:cNvPr id="4" name="C_1#d08def15f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M_4_BD.88_5#77969bf2b?sp=1&amp;vcp=1&amp;pid=e188b776f&amp;color=0,0,0&amp;vtp=1&amp;bbb=1"/>
          <p:cNvSpPr/>
          <p:nvPr/>
        </p:nvSpPr>
        <p:spPr>
          <a:xfrm>
            <a:off x="576072" y="117354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A：32.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B：Don't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worry. 33.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eat?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A：Mum, just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breakfast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</p:txBody>
      </p:sp>
      <p:sp>
        <p:nvSpPr>
          <p:cNvPr id="4" name="QM_4_BD.88_6#77969bf2b?sp=1&amp;vcp=1&amp;pid=e188b776f&amp;color=0,0,0&amp;vtp=1&amp;bbb=1"/>
          <p:cNvSpPr/>
          <p:nvPr/>
        </p:nvSpPr>
        <p:spPr>
          <a:xfrm>
            <a:off x="576072" y="287534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B：34.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A：Would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noodles?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B：35.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cooking.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A：OK，Mum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M_4_AN.90_1#77969bf2b.blank?vcp=1&amp;pid=e188b776f&amp;color=0,0,0&amp;vpa=37&amp;vtp=1"/>
          <p:cNvSpPr/>
          <p:nvPr/>
        </p:nvSpPr>
        <p:spPr>
          <a:xfrm>
            <a:off x="1488091" y="1145608"/>
            <a:ext cx="406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M_4_AN.91_1#77969bf2b.blank?vcp=1&amp;pid=e188b776f&amp;color=0,0,0&amp;vpa=38&amp;vtp=1"/>
          <p:cNvSpPr/>
          <p:nvPr/>
        </p:nvSpPr>
        <p:spPr>
          <a:xfrm>
            <a:off x="3182588" y="170440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8" name="QM_4_AN.92_1#77969bf2b.blank?vcp=1&amp;pid=e188b776f&amp;color=0,0,0&amp;vpa=39&amp;vtp=1"/>
          <p:cNvSpPr/>
          <p:nvPr/>
        </p:nvSpPr>
        <p:spPr>
          <a:xfrm>
            <a:off x="1457928" y="2847408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M_4_AN.93_1#77969bf2b.blank?vcp=1&amp;pid=e188b776f&amp;color=0,0,0&amp;vpa=40&amp;vtp=1"/>
          <p:cNvSpPr/>
          <p:nvPr/>
        </p:nvSpPr>
        <p:spPr>
          <a:xfrm>
            <a:off x="1457928" y="3965008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c9a0f3e9?vcp=1&amp;pid=337824496&amp;color=0,0,0&amp;vtp=1&amp;bt=1&amp;bbb=1"/>
          <p:cNvSpPr/>
          <p:nvPr/>
        </p:nvSpPr>
        <p:spPr>
          <a:xfrm>
            <a:off x="575945" y="900430"/>
            <a:ext cx="10954385" cy="5397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三、完形填空（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94_1#0a8a9950f?vcp=1&amp;pid=1c9a0f3e9&amp;color=0,0,0&amp;vtp=1&amp;bbb=1&amp;hb=1"/>
          <p:cNvSpPr/>
          <p:nvPr/>
        </p:nvSpPr>
        <p:spPr>
          <a:xfrm>
            <a:off x="575945" y="1477645"/>
            <a:ext cx="11315065" cy="3759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阅读下面语篇，从各小题所给的A、B、C三个选项中，选出最佳选项。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biologist.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diseases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aging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brain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important，especially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96570" y="1399540"/>
            <a:ext cx="11509375" cy="40411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    Betty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does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have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natural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gift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maths.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never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38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that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she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could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scientist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one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day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when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was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little.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Now，she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got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doctor's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degree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in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biology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become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famous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39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researcher.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Betty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has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made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partly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because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curious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about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everything.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very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40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quality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for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  <a:p>
            <a:pPr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scientist.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Another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41</a:t>
            </a:r>
            <a:r>
              <a:rPr lang="en-US" altLang="zh-CN" sz="2400" b="1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.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that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she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creative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thinker. “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After</a:t>
            </a:r>
            <a:r>
              <a:rPr lang="en-US" altLang="zh-CN" sz="2400" b="1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all，science</a:t>
            </a: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is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all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about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problem-solving,”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Betty</a:t>
            </a: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said.</a:t>
            </a:r>
            <a:endParaRPr lang="en-US" altLang="zh-CN" sz="2400" dirty="0"/>
          </a:p>
          <a:p>
            <a:pPr algn="l">
              <a:lnSpc>
                <a:spcPts val="44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  <a:sym typeface="+mn-ea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  <a:sym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1#0a8a9950f?vcp=1&amp;pid=1c9a0f3e9&amp;color=0,0,0&amp;vtp=1&amp;bbb=1&amp;hb=1"/>
          <p:cNvSpPr/>
          <p:nvPr/>
        </p:nvSpPr>
        <p:spPr>
          <a:xfrm>
            <a:off x="576072" y="152796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scientists.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disappointment.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mistakes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Betty，curiosity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role.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5_1#011590cae.choices?vcp=1&amp;pid=0a8a9950f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A.job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B.book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C.excuse</a:t>
            </a:r>
            <a:endParaRPr lang="en-US" altLang="zh-CN" sz="2400" dirty="0"/>
          </a:p>
        </p:txBody>
      </p:sp>
      <p:sp>
        <p:nvSpPr>
          <p:cNvPr id="4" name="QC_5_BD.97_1#c6f1604c2.choices?vcp=1&amp;pid=0a8a9950f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A.slower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B.longer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C.simpler</a:t>
            </a:r>
            <a:endParaRPr lang="en-US" altLang="zh-CN" sz="2400" dirty="0"/>
          </a:p>
        </p:txBody>
      </p:sp>
      <p:sp>
        <p:nvSpPr>
          <p:cNvPr id="6" name="QC_5_BD.99_1#547ec202b.choices?vcp=1&amp;pid=0a8a9950f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A.understood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B.reported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C.thought</a:t>
            </a:r>
            <a:endParaRPr lang="en-US" altLang="zh-CN" sz="2400" dirty="0"/>
          </a:p>
        </p:txBody>
      </p:sp>
      <p:sp>
        <p:nvSpPr>
          <p:cNvPr id="8" name="QC_5_BD.101_1#c832bd199.choices?vcp=1&amp;pid=0a8a9950f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A.social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B.medical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C.educational</a:t>
            </a:r>
            <a:endParaRPr lang="en-US" altLang="zh-CN" sz="2400" dirty="0"/>
          </a:p>
        </p:txBody>
      </p:sp>
      <p:sp>
        <p:nvSpPr>
          <p:cNvPr id="10" name="QC_5_BD.103_1#b5c57e648.choices?vcp=1&amp;pid=0a8a9950f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A.poor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B.strange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C.important</a:t>
            </a:r>
            <a:endParaRPr lang="en-US" altLang="zh-CN" sz="2400" dirty="0"/>
          </a:p>
        </p:txBody>
      </p:sp>
      <p:sp>
        <p:nvSpPr>
          <p:cNvPr id="12" name="QC_5_BD.105_1#8e7ca410f.choices?vcp=1&amp;pid=0a8a9950f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A.reason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B.example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C.purpose</a:t>
            </a:r>
            <a:endParaRPr lang="en-US" altLang="zh-CN" sz="2400" dirty="0"/>
          </a:p>
        </p:txBody>
      </p:sp>
      <p:sp>
        <p:nvSpPr>
          <p:cNvPr id="14" name="QC_5_BD.107_1#ddf6d50c0.choices?vcp=1&amp;pid=0a8a9950f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A.changed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B.accepted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C.described</a:t>
            </a:r>
            <a:endParaRPr lang="en-US" altLang="zh-CN" sz="2400" dirty="0"/>
          </a:p>
        </p:txBody>
      </p:sp>
      <p:sp>
        <p:nvSpPr>
          <p:cNvPr id="16" name="QC_5_BD.109_1#5c5026ca0.choices?vcp=1&amp;pid=0a8a9950f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A.safely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B.crazily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C.smoothly</a:t>
            </a:r>
            <a:endParaRPr lang="en-US" altLang="zh-CN" sz="2400" dirty="0"/>
          </a:p>
        </p:txBody>
      </p:sp>
      <p:sp>
        <p:nvSpPr>
          <p:cNvPr id="18" name="QC_5_BD.111_1#c8758b3fc.choices?vcp=1&amp;pid=0a8a9950f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A.mix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B.turn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C.lead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sz="2400" dirty="0"/>
          </a:p>
        </p:txBody>
      </p:sp>
      <p:sp>
        <p:nvSpPr>
          <p:cNvPr id="20" name="QC_5_BD.113_1#1f5caae99.choices?vcp=1&amp;pid=0a8a9950f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732020" algn="l"/>
                <a:tab pos="794321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A.dentist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B.scientist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C.coach</a:t>
            </a:r>
            <a:endParaRPr lang="en-US" altLang="zh-CN" sz="2400" dirty="0"/>
          </a:p>
        </p:txBody>
      </p:sp>
      <p:sp>
        <p:nvSpPr>
          <p:cNvPr id="22" name="QC_5_AN.96_1#011590cae.bracket?vcp=1&amp;pid=0a8a9950f&amp;color=0,0,0&amp;vpa=41&amp;vtp=1&amp;answeroption=A"/>
          <p:cNvSpPr txBox="1"/>
          <p:nvPr/>
        </p:nvSpPr>
        <p:spPr>
          <a:xfrm>
            <a:off x="946912" y="60172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3" name="QC_5_AN.98_1#c6f1604c2.bracket?vcp=1&amp;pid=0a8a9950f&amp;color=0,0,0&amp;vpa=42&amp;vtp=1&amp;answeroption=B"/>
          <p:cNvSpPr txBox="1"/>
          <p:nvPr/>
        </p:nvSpPr>
        <p:spPr>
          <a:xfrm>
            <a:off x="5181092" y="1096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4" name="QC_5_AN.100_1#547ec202b.bracket?vcp=1&amp;pid=0a8a9950f&amp;color=0,0,0&amp;vpa=43&amp;vtp=1&amp;answeroption=C"/>
          <p:cNvSpPr txBox="1"/>
          <p:nvPr/>
        </p:nvSpPr>
        <p:spPr>
          <a:xfrm>
            <a:off x="8392922" y="16198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5" name="QC_5_AN.102_1#c832bd199.bracket?vcp=1&amp;pid=0a8a9950f&amp;color=0,0,0&amp;vpa=44&amp;vtp=1&amp;answeroption=B"/>
          <p:cNvSpPr txBox="1"/>
          <p:nvPr/>
        </p:nvSpPr>
        <p:spPr>
          <a:xfrm>
            <a:off x="5181092" y="214267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6" name="QC_5_AN.104_1#b5c57e648.bracket?vcp=1&amp;pid=0a8a9950f&amp;color=0,0,0&amp;vpa=45&amp;vtp=1&amp;answeroption=C"/>
          <p:cNvSpPr txBox="1"/>
          <p:nvPr/>
        </p:nvSpPr>
        <p:spPr>
          <a:xfrm>
            <a:off x="8392922" y="26655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7" name="QC_5_AN.106_1#8e7ca410f.bracket?vcp=1&amp;pid=0a8a9950f&amp;color=0,0,0&amp;vpa=46&amp;vtp=1&amp;answeroption=A"/>
          <p:cNvSpPr txBox="1"/>
          <p:nvPr/>
        </p:nvSpPr>
        <p:spPr>
          <a:xfrm>
            <a:off x="946912" y="321759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8" name="QC_5_AN.108_1#ddf6d50c0.bracket?vcp=1&amp;pid=0a8a9950f&amp;color=0,0,0&amp;vpa=47&amp;vtp=1&amp;answeroption=B"/>
          <p:cNvSpPr txBox="1"/>
          <p:nvPr/>
        </p:nvSpPr>
        <p:spPr>
          <a:xfrm>
            <a:off x="5181092" y="37112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9" name="QC_5_AN.110_1#5c5026ca0.bracket?vcp=1&amp;pid=0a8a9950f&amp;color=0,0,0&amp;vpa=48&amp;vtp=1&amp;answeroption=C"/>
          <p:cNvSpPr txBox="1"/>
          <p:nvPr/>
        </p:nvSpPr>
        <p:spPr>
          <a:xfrm>
            <a:off x="8392922" y="42341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0" name="QC_5_AN.112_1#c8758b3fc.bracket?vcp=1&amp;pid=0a8a9950f&amp;color=0,0,0&amp;vpa=49&amp;vtp=1&amp;answeroption=C"/>
          <p:cNvSpPr txBox="1"/>
          <p:nvPr/>
        </p:nvSpPr>
        <p:spPr>
          <a:xfrm>
            <a:off x="8392922" y="475696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1" name="QC_5_AN.114_1#1f5caae99.bracket?vcp=1&amp;pid=0a8a9950f&amp;color=0,0,0&amp;vpa=50&amp;vtp=1&amp;answeroption=B"/>
          <p:cNvSpPr txBox="1"/>
          <p:nvPr/>
        </p:nvSpPr>
        <p:spPr>
          <a:xfrm>
            <a:off x="5181092" y="527982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1660b623?vcp=1&amp;pid=33782449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四、阅读理解（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15_1#23ff06410?sp=1&amp;vcp=1&amp;pid=b1660b623&amp;color=0,0,0&amp;vtp=1&amp;bbb=1&amp;hb=1"/>
          <p:cNvSpPr/>
          <p:nvPr/>
        </p:nvSpPr>
        <p:spPr>
          <a:xfrm>
            <a:off x="576072" y="111708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Suzhou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Student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Post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column(栏目)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yourself.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messages.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QM_4_BD.115_2#23ff06410?colgroup=35&amp;vcp=1&amp;pid=b1660b623&amp;color=0,0,0&amp;vtp=1&amp;bt=1&amp;bbb=1&amp;hb=1"/>
          <p:cNvGraphicFramePr>
            <a:graphicFrameLocks noGrp="1"/>
          </p:cNvGraphicFramePr>
          <p:nvPr/>
        </p:nvGraphicFramePr>
        <p:xfrm>
          <a:off x="576072" y="1762982"/>
          <a:ext cx="10936224" cy="3313049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335280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Zhang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Yao：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myself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attitude(态度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)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towards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life.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Sometimes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things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seriously.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Once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thought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did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badly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exam.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became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sad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confidence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turned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bad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thought.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wish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happier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everything!</a:t>
                      </a:r>
                      <a:endParaRPr lang="en-US" altLang="zh-CN" sz="1200" dirty="0"/>
                    </a:p>
                    <a:p>
                      <a:pPr marL="0" indent="0" algn="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u="none" kern="0" spc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4_BD.115_3#23ff06410.table_image?tii=1&amp;vcp=1&amp;pid=b1660b62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6068" y="4739227"/>
            <a:ext cx="3108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15_4#23ff06410.table_image?tii=2&amp;vcp=1&amp;pid=b1660b6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80621" y="4720939"/>
            <a:ext cx="35661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M_4_BD.115_2#23ff06410?colgroup=35&amp;vcp=1&amp;pid=b1660b623&amp;color=0,0,0&amp;vtp=1&amp;bt=1&amp;bbb=1&amp;hb=1"/>
          <p:cNvGraphicFramePr>
            <a:graphicFrameLocks noGrp="1"/>
          </p:cNvGraphicFramePr>
          <p:nvPr/>
        </p:nvGraphicFramePr>
        <p:xfrm>
          <a:off x="576072" y="1814553"/>
          <a:ext cx="10936224" cy="3795649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356501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Jing：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bad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temper(脾气)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most.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angry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easily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sometimes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hurt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love.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example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mum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cares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complain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talks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much.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Sometimes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fight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her.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deep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know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loves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shouldn't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behave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that.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temper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kinder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love.</a:t>
                      </a:r>
                      <a:endParaRPr lang="en-US" altLang="zh-CN" sz="1200" dirty="0"/>
                    </a:p>
                    <a:p>
                      <a:pPr marL="0" indent="0" algn="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u="none" kern="0" spc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4_BD.115_2#23ff06410?colgroup=35&amp;vcp=1&amp;pid=b1660b623&amp;color=0,0,0&amp;vtp=1&amp;bt=1&amp;bbb=1&amp;hb=1"/>
          <p:cNvSpPr txBox="1"/>
          <p:nvPr/>
        </p:nvSpPr>
        <p:spPr>
          <a:xfrm>
            <a:off x="8972296" y="1185631"/>
            <a:ext cx="2540000" cy="50321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pic>
        <p:nvPicPr>
          <p:cNvPr id="4" name="QM_4_BD.115_5#23ff06410.table_image?tii=3&amp;vcp=1&amp;pid=b1660b62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6068" y="5266287"/>
            <a:ext cx="3108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4_BD.115_6#23ff06410.table_image?tii=4&amp;vcp=1&amp;pid=b1660b6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80621" y="5247999"/>
            <a:ext cx="35661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QM_4_BD.115_7#23ff06410?colgroup=35&amp;vcp=1&amp;pid=b1660b623&amp;color=0,0,0&amp;vtp=1&amp;bt=1&amp;bbb=1&amp;hb=1"/>
          <p:cNvGraphicFramePr>
            <a:graphicFrameLocks noGrp="1"/>
          </p:cNvGraphicFramePr>
          <p:nvPr/>
        </p:nvGraphicFramePr>
        <p:xfrm>
          <a:off x="576072" y="1682909"/>
          <a:ext cx="10936224" cy="3372993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337299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Di：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pleased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myself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teeth.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front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teeth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almost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look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buckteeth(龅牙).When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photos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avoid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giving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big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smiles.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am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afraid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classmates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laugh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me.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smaller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teeth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happy.</a:t>
                      </a:r>
                      <a:endParaRPr lang="en-US" altLang="zh-CN" sz="1200" dirty="0"/>
                    </a:p>
                    <a:p>
                      <a:pPr marL="0" indent="0" algn="r" hangingPunct="0">
                        <a:lnSpc>
                          <a:spcPts val="3600"/>
                        </a:lnSpc>
                      </a:pPr>
                      <a:r>
                        <a:rPr lang="en-US" altLang="zh-CN" sz="2400" b="1" i="0" u="none" kern="0" spc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M_4_BD.115_8#23ff06410.table_image?tii=5&amp;vcp=1&amp;pid=b1660b62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6068" y="4685824"/>
            <a:ext cx="310896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15_8#23ff06410.table_image?tii=6&amp;vcp=1&amp;pid=b1660b623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96887" y="4667482"/>
            <a:ext cx="35661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QM_4_BD.115_7#23ff06410?colgroup=35&amp;vcp=1&amp;pid=b1660b623&amp;color=0,0,0&amp;vtp=1&amp;bt=1&amp;bbb=1"/>
          <p:cNvSpPr txBox="1"/>
          <p:nvPr/>
        </p:nvSpPr>
        <p:spPr>
          <a:xfrm>
            <a:off x="10896743" y="1053497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6_1#6a5d1719d?vcp=1&amp;pid=23ff06410&amp;color=0,0,0&amp;vtp=1&amp;bt=1&amp;bbb=1"/>
          <p:cNvSpPr/>
          <p:nvPr/>
        </p:nvSpPr>
        <p:spPr>
          <a:xfrm>
            <a:off x="576072" y="84302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column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16_2#6a5d1719d.choices?vcp=1&amp;pid=23ff06410&amp;color=0,0,0&amp;vtp=1&amp;bbb=1"/>
          <p:cNvSpPr/>
          <p:nvPr/>
        </p:nvSpPr>
        <p:spPr>
          <a:xfrm>
            <a:off x="576072" y="136746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classes.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yourself.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C.You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</p:txBody>
      </p:sp>
      <p:sp>
        <p:nvSpPr>
          <p:cNvPr id="5" name="QC_5_BD.118_1#748236118?vcp=1&amp;pid=23ff06410&amp;color=0,0,0&amp;vtp=1&amp;bbb=1"/>
          <p:cNvSpPr/>
          <p:nvPr/>
        </p:nvSpPr>
        <p:spPr>
          <a:xfrm>
            <a:off x="576072" y="306926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Zhang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18_2#748236118.choices?vcp=1&amp;pid=23ff06410&amp;color=0,0,0&amp;vtp=1&amp;bbb=1"/>
          <p:cNvSpPr/>
          <p:nvPr/>
        </p:nvSpPr>
        <p:spPr>
          <a:xfrm>
            <a:off x="576072" y="359212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everything.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wishes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teeth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</p:txBody>
      </p:sp>
      <p:sp>
        <p:nvSpPr>
          <p:cNvPr id="8" name="QC_5_BD.120_1#0021b0f4c?vcp=1&amp;pid=23ff06410&amp;color=0,0,0&amp;vtp=1&amp;bbb=1"/>
          <p:cNvSpPr/>
          <p:nvPr/>
        </p:nvSpPr>
        <p:spPr>
          <a:xfrm>
            <a:off x="576072" y="529392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48.Who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10" name="QC_5_BD.120_2#0021b0f4c.choices?vcp=1&amp;pid=23ff06410&amp;color=0,0,0&amp;vtp=1&amp;bbb=1"/>
          <p:cNvSpPr/>
          <p:nvPr/>
        </p:nvSpPr>
        <p:spPr>
          <a:xfrm>
            <a:off x="576072" y="581678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84625" algn="l"/>
                <a:tab pos="744918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A.Zhang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Yao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B.Li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Jing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C.Wang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Di.</a:t>
            </a:r>
            <a:endParaRPr lang="en-US" altLang="zh-CN" sz="2400" dirty="0"/>
          </a:p>
        </p:txBody>
      </p:sp>
      <p:sp>
        <p:nvSpPr>
          <p:cNvPr id="11" name="QC_5_AN.117_1#6a5d1719d.bracket?vcp=1&amp;pid=23ff06410&amp;color=0,0,0&amp;vpa=51&amp;vtp=1&amp;answeroption=B"/>
          <p:cNvSpPr txBox="1"/>
          <p:nvPr/>
        </p:nvSpPr>
        <p:spPr>
          <a:xfrm>
            <a:off x="449072" y="199738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5_AN.119_1#748236118.bracket?vcp=1&amp;pid=23ff06410&amp;color=0,0,0&amp;vpa=52&amp;vtp=1&amp;answeroption=A"/>
          <p:cNvSpPr txBox="1"/>
          <p:nvPr/>
        </p:nvSpPr>
        <p:spPr>
          <a:xfrm>
            <a:off x="449072" y="365054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5_AN.121_1#0021b0f4c.bracket?vcp=1&amp;pid=23ff06410&amp;color=0,0,0&amp;vpa=53&amp;vtp=1&amp;answeroption=A"/>
          <p:cNvSpPr txBox="1"/>
          <p:nvPr/>
        </p:nvSpPr>
        <p:spPr>
          <a:xfrm>
            <a:off x="449072" y="584980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QM_4_BD.115_9#23ff06410?vcp=1&amp;pid=b1660b623&amp;color=0,0,0&amp;vtp=1&amp;bbb=1"/>
          <p:cNvSpPr/>
          <p:nvPr/>
        </p:nvSpPr>
        <p:spPr>
          <a:xfrm>
            <a:off x="1254253" y="379889"/>
            <a:ext cx="10948277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>
              <a:lnSpc>
                <a:spcPts val="4200"/>
              </a:lnSpc>
            </a:pPr>
            <a:r>
              <a:rPr lang="en-US" altLang="zh-CN" sz="900" b="1" i="0" kern="0" smtClean="0">
                <a:solidFill>
                  <a:srgbClr val="FFFFFF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，选择最佳选项。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f936dc96b?vcp=1&amp;pid=337824496&amp;color=0,0,0&amp;vtp=1&amp;bt=1&amp;bbb=1"/>
          <p:cNvSpPr/>
          <p:nvPr/>
        </p:nvSpPr>
        <p:spPr>
          <a:xfrm>
            <a:off x="923290" y="2313940"/>
            <a:ext cx="10250170" cy="221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注意事项：1. 答题前，考生务必将姓名、准考证号填写在试卷和答题卡上。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考生作答时，请在答题卡上作答（答题注意事项见答题卡），在</a:t>
            </a:r>
            <a:endParaRPr lang="en-US" altLang="zh-CN" sz="2400" b="1" i="0" spc="-10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                           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2_1#2358f64e3?vcp=1&amp;pid=23ff06410&amp;color=0,0,0&amp;vtp=1&amp;bt=1&amp;bbb=1"/>
          <p:cNvSpPr/>
          <p:nvPr/>
        </p:nvSpPr>
        <p:spPr>
          <a:xfrm>
            <a:off x="576072" y="8439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Jing's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22_2#2358f64e3.choices?vcp=1&amp;pid=23ff06410&amp;color=0,0,0&amp;vtp=1&amp;bbb=1"/>
          <p:cNvSpPr/>
          <p:nvPr/>
        </p:nvSpPr>
        <p:spPr>
          <a:xfrm>
            <a:off x="576072" y="13683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afraid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temper.</a:t>
            </a:r>
            <a:endParaRPr lang="en-US" altLang="zh-CN" sz="2400" dirty="0"/>
          </a:p>
        </p:txBody>
      </p:sp>
      <p:sp>
        <p:nvSpPr>
          <p:cNvPr id="5" name="QC_5_BD.124_1#4448e65ed?vcp=1&amp;pid=23ff06410&amp;color=0,0,0&amp;vtp=1&amp;bbb=1&amp;hb=1"/>
          <p:cNvSpPr/>
          <p:nvPr/>
        </p:nvSpPr>
        <p:spPr>
          <a:xfrm>
            <a:off x="576072" y="30701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message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24_2#4448e65ed.choices?vcp=1&amp;pid=23ff06410&amp;color=0,0,0&amp;vtp=1&amp;bbb=1"/>
          <p:cNvSpPr/>
          <p:nvPr/>
        </p:nvSpPr>
        <p:spPr>
          <a:xfrm>
            <a:off x="576072" y="42258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A.“Stop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worrying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happen.”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kindness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talents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appearance.”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.“Show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truly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you.”</a:t>
            </a:r>
            <a:endParaRPr lang="en-US" altLang="zh-CN" sz="2400" dirty="0"/>
          </a:p>
        </p:txBody>
      </p:sp>
      <p:sp>
        <p:nvSpPr>
          <p:cNvPr id="8" name="QC_5_AN.123_1#2358f64e3.bracket?vcp=1&amp;pid=23ff06410&amp;color=0,0,0&amp;vpa=54&amp;vtp=1&amp;answeroption=C"/>
          <p:cNvSpPr txBox="1"/>
          <p:nvPr/>
        </p:nvSpPr>
        <p:spPr>
          <a:xfrm>
            <a:off x="449072" y="25697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25_1#4448e65ed.bracket?vcp=1&amp;pid=23ff06410&amp;color=0,0,0&amp;vpa=55&amp;vtp=1&amp;answeroption=B"/>
          <p:cNvSpPr txBox="1"/>
          <p:nvPr/>
        </p:nvSpPr>
        <p:spPr>
          <a:xfrm>
            <a:off x="449072" y="48557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1#7d71a6e67?sp=1&amp;vcp=1&amp;pid=b1660b623&amp;color=0,0,0&amp;vtp=1&amp;bt=1&amp;bbb=1&amp;hb=1"/>
          <p:cNvSpPr/>
          <p:nvPr/>
        </p:nvSpPr>
        <p:spPr>
          <a:xfrm>
            <a:off x="590042" y="65801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born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Guangxi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raised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Sanya，Hainan.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years，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efforts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Sanya.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protection.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Internet.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2014，he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rubbish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beaches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officially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registered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May，2017. Li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clean-up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Sanya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River.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April，2021，he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1,170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registered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1#7d71a6e67?sp=1&amp;vcp=1&amp;pid=b1660b623&amp;color=0,0,0&amp;vtp=1&amp;bt=1&amp;bbb=1&amp;hb=1"/>
          <p:cNvSpPr/>
          <p:nvPr/>
        </p:nvSpPr>
        <p:spPr>
          <a:xfrm>
            <a:off x="576072" y="66182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3,800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550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events.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2,300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encouragement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drawn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adults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oceans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beaches.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organised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beach-cleaning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1,800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2021，because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circles，the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government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invited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explain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millions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times.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6_1#7d71a6e67?sp=1&amp;vcp=1&amp;pid=b1660b623&amp;color=0,0,0&amp;vtp=1&amp;bt=1&amp;bbb=1&amp;hb=1"/>
          <p:cNvSpPr/>
          <p:nvPr/>
        </p:nvSpPr>
        <p:spPr>
          <a:xfrm>
            <a:off x="576072" y="176672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“Although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highly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work，what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compliment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 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difference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meaningless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everyone's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duty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itself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value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work，”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7_1#556a78e59?vcp=1&amp;pid=7d71a6e67&amp;color=0,0,0&amp;vtp=1&amp;bt=1&amp;bbb=1"/>
          <p:cNvSpPr/>
          <p:nvPr/>
        </p:nvSpPr>
        <p:spPr>
          <a:xfrm>
            <a:off x="576072" y="139547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51.How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knowledge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27_2#556a78e59.choices?vcp=1&amp;pid=7d71a6e67&amp;color=0,0,0&amp;vtp=1&amp;bbb=1"/>
          <p:cNvSpPr/>
          <p:nvPr/>
        </p:nvSpPr>
        <p:spPr>
          <a:xfrm>
            <a:off x="576072" y="191991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newspaper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C.Through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Internet.</a:t>
            </a:r>
            <a:endParaRPr lang="en-US" altLang="zh-CN" sz="2400" dirty="0"/>
          </a:p>
        </p:txBody>
      </p:sp>
      <p:sp>
        <p:nvSpPr>
          <p:cNvPr id="5" name="QC_5_BD.129_1#19f63bc2f?vcp=1&amp;pid=7d71a6e67&amp;color=0,0,0&amp;vtp=1&amp;bbb=1&amp;hb=1"/>
          <p:cNvSpPr/>
          <p:nvPr/>
        </p:nvSpPr>
        <p:spPr>
          <a:xfrm>
            <a:off x="576072" y="244277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beach-cleaning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centre?</a:t>
            </a:r>
            <a:endParaRPr lang="en-US" altLang="zh-CN" sz="2400" dirty="0"/>
          </a:p>
        </p:txBody>
      </p:sp>
      <p:sp>
        <p:nvSpPr>
          <p:cNvPr id="7" name="QC_5_BD.129_2#19f63bc2f.choices?vcp=1&amp;pid=7d71a6e67&amp;color=0,0,0&amp;vtp=1&amp;bbb=1"/>
          <p:cNvSpPr/>
          <p:nvPr/>
        </p:nvSpPr>
        <p:spPr>
          <a:xfrm>
            <a:off x="576072" y="301681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B.About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1,800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C.More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2,300.</a:t>
            </a:r>
            <a:endParaRPr lang="en-US" altLang="zh-CN" sz="2400" dirty="0"/>
          </a:p>
        </p:txBody>
      </p:sp>
      <p:sp>
        <p:nvSpPr>
          <p:cNvPr id="8" name="QC_5_BD.131_1#195f4532f?sp=1&amp;vcp=1&amp;pid=7d71a6e67&amp;color=0,0,0&amp;vtp=1&amp;bbb=1&amp;hb=1"/>
          <p:cNvSpPr/>
          <p:nvPr/>
        </p:nvSpPr>
        <p:spPr>
          <a:xfrm>
            <a:off x="576072" y="353967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53.What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order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2400" dirty="0"/>
          </a:p>
        </p:txBody>
      </p:sp>
      <p:sp>
        <p:nvSpPr>
          <p:cNvPr id="10" name="QC_5_BD.131_2#195f4532f?vcp=1&amp;pid=7d71a6e67&amp;color=0,0,0&amp;vtp=1&amp;bbb=1"/>
          <p:cNvSpPr/>
          <p:nvPr/>
        </p:nvSpPr>
        <p:spPr>
          <a:xfrm>
            <a:off x="576072" y="414673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①Set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②Made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videos.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rubbish.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④Took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clean-up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activity.</a:t>
            </a:r>
            <a:endParaRPr lang="en-US" altLang="zh-CN" sz="2400" dirty="0"/>
          </a:p>
        </p:txBody>
      </p:sp>
      <p:sp>
        <p:nvSpPr>
          <p:cNvPr id="11" name="QC_5_BD.131_3#195f4532f.choices?vcp=1&amp;pid=7d71a6e67&amp;color=0,0,0&amp;vtp=1&amp;bbb=1"/>
          <p:cNvSpPr/>
          <p:nvPr/>
        </p:nvSpPr>
        <p:spPr>
          <a:xfrm>
            <a:off x="576072" y="529989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③④①②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①④③②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.③①④②</a:t>
            </a:r>
            <a:endParaRPr lang="en-US" altLang="zh-CN" sz="2400" dirty="0"/>
          </a:p>
        </p:txBody>
      </p:sp>
      <p:sp>
        <p:nvSpPr>
          <p:cNvPr id="18" name="QC_5_AN.128_1#556a78e59.bracket?vcp=1&amp;pid=7d71a6e67&amp;color=0,0,0&amp;vpa=56&amp;vtp=1&amp;answeroption=C"/>
          <p:cNvSpPr txBox="1"/>
          <p:nvPr/>
        </p:nvSpPr>
        <p:spPr>
          <a:xfrm>
            <a:off x="7890002" y="195293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9" name="QC_5_AN.130_1#19f63bc2f.bracket?vcp=1&amp;pid=7d71a6e67&amp;color=0,0,0&amp;vpa=57&amp;vtp=1&amp;answeroption=B"/>
          <p:cNvSpPr txBox="1"/>
          <p:nvPr/>
        </p:nvSpPr>
        <p:spPr>
          <a:xfrm>
            <a:off x="4175887" y="30149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20" name="QC_5_AN.132_1#195f4532f.bracket?vcp=1&amp;pid=7d71a6e67&amp;color=0,0,0&amp;vpa=58&amp;vtp=1&amp;answeroption=A"/>
          <p:cNvSpPr txBox="1"/>
          <p:nvPr/>
        </p:nvSpPr>
        <p:spPr>
          <a:xfrm>
            <a:off x="449072" y="533291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85598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 build="p"/>
      <p:bldP spid="20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3_1#f3e23027e?vcp=1&amp;pid=7d71a6e67&amp;color=0,0,0&amp;vtp=1&amp;bbb=1"/>
          <p:cNvSpPr/>
          <p:nvPr/>
        </p:nvSpPr>
        <p:spPr>
          <a:xfrm>
            <a:off x="576072" y="226856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54.The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“compliment”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”.</a:t>
            </a:r>
            <a:endParaRPr lang="en-US" altLang="zh-CN" sz="2400" dirty="0"/>
          </a:p>
        </p:txBody>
      </p:sp>
      <p:sp>
        <p:nvSpPr>
          <p:cNvPr id="3" name="QC_5_BD.133_2#f3e23027e.choices?vcp=1&amp;pid=7d71a6e67&amp;color=0,0,0&amp;vtp=1&amp;bbb=1"/>
          <p:cNvSpPr/>
          <p:nvPr/>
        </p:nvSpPr>
        <p:spPr>
          <a:xfrm>
            <a:off x="576072" y="279250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A.wealth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B.praise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C.ability</a:t>
            </a:r>
            <a:endParaRPr lang="en-US" altLang="zh-CN" sz="2400" dirty="0"/>
          </a:p>
        </p:txBody>
      </p:sp>
      <p:sp>
        <p:nvSpPr>
          <p:cNvPr id="4" name="QC_5_BD.135_1#2ccb699b0?vcp=1&amp;pid=7d71a6e67&amp;color=0,0,0&amp;vtp=1&amp;bbb=1"/>
          <p:cNvSpPr/>
          <p:nvPr/>
        </p:nvSpPr>
        <p:spPr>
          <a:xfrm>
            <a:off x="576072" y="331536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55.Which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QC_5_BD.135_2#2ccb699b0.choices?vcp=1&amp;pid=7d71a6e67&amp;color=0,0,0&amp;vtp=1&amp;bbb=1"/>
          <p:cNvSpPr/>
          <p:nvPr/>
        </p:nvSpPr>
        <p:spPr>
          <a:xfrm>
            <a:off x="576072" y="383931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A.Responsible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B.Brave.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C.Smart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AN.134_1#f3e23027e.blank?vcp=1&amp;pid=7d71a6e67&amp;color=0,0,0&amp;vpa=59&amp;vtp=1&amp;answeroption=B"/>
          <p:cNvSpPr txBox="1"/>
          <p:nvPr/>
        </p:nvSpPr>
        <p:spPr>
          <a:xfrm>
            <a:off x="4175887" y="28255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36_1#2ccb699b0.bracket?vcp=1&amp;pid=7d71a6e67&amp;color=0,0,0&amp;vpa=60&amp;vtp=1&amp;answeroption=A"/>
          <p:cNvSpPr txBox="1"/>
          <p:nvPr/>
        </p:nvSpPr>
        <p:spPr>
          <a:xfrm>
            <a:off x="449072" y="387233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1#5ad1d192b?sp=1&amp;vcp=1&amp;pid=b1660b623&amp;color=0,0,0&amp;vtp=1&amp;bt=1&amp;bbb=1&amp;hb=1"/>
          <p:cNvSpPr/>
          <p:nvPr/>
        </p:nvSpPr>
        <p:spPr>
          <a:xfrm>
            <a:off x="576072" y="65166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kitchen.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However，scientists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recently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paintings，too.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paintings，a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experiments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original(原始的)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published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Advances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，grains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yeast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酵母)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drink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century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Denmark，and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by-products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grains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yeast.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1#5ad1d192b?sp=1&amp;vcp=1&amp;pid=b1660b623&amp;color=0,0,0&amp;vtp=1&amp;bt=1&amp;bbb=1&amp;hb=1"/>
          <p:cNvSpPr/>
          <p:nvPr/>
        </p:nvSpPr>
        <p:spPr>
          <a:xfrm>
            <a:off x="576072" y="121808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surface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pointed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by-products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“glue”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sugar.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added，the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faster.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Besides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beer，egg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oil-based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century，such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Italian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Leonardo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Vinci.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published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Communications</a:t>
            </a:r>
            <a:r>
              <a:rPr lang="en-US" altLang="zh-CN" sz="2400" b="1" i="1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cracked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secret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2#5ad1d192b?vcp=1&amp;pid=b1660b623&amp;color=0,0,0&amp;mp=1&amp;vtp=1&amp;bt=1&amp;bbb=1&amp;hb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re-created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yolks(蛋黄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findings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yolk's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proteins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slow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oxidation(氧化)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reduce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wrinkling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smooth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artists—they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accept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longer.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7_3#5ad1d192b?vcp=1&amp;pid=b1660b623&amp;color=0,0,0&amp;mp=1&amp;vtp=1&amp;bt=1&amp;bbb=1&amp;hb=1"/>
          <p:cNvSpPr/>
          <p:nvPr/>
        </p:nvSpPr>
        <p:spPr>
          <a:xfrm>
            <a:off x="576072" y="20423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doing,”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Institute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Chicago，the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US，told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deeper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f7ff770f?vcp=1&amp;pid=33782449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一、听力（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6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C_4_BD#276f7cc4f?vcp=1&amp;pid=1f7ff770f&amp;color=0,0,0&amp;vtp=1&amp;bbb=1"/>
          <p:cNvSpPr/>
          <p:nvPr/>
        </p:nvSpPr>
        <p:spPr>
          <a:xfrm>
            <a:off x="576072" y="1117088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（一）听句子，选图片。</a:t>
            </a:r>
            <a:endParaRPr lang="en-US" altLang="zh-CN" sz="2400" dirty="0"/>
          </a:p>
        </p:txBody>
      </p:sp>
      <p:sp>
        <p:nvSpPr>
          <p:cNvPr id="4" name="QM_5_BD.1_1#10faeb61d?vcp=1&amp;pid=276f7cc4f&amp;color=0,0,0&amp;vtp=1&amp;bbb=1&amp;hb=1"/>
          <p:cNvSpPr/>
          <p:nvPr/>
        </p:nvSpPr>
        <p:spPr>
          <a:xfrm>
            <a:off x="576072" y="16488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你将听到五个句子，请选出与所听句子内容相符的图片，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有一幅图是多余的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每个句子读两遍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5_BD.1_3#10faeb61d?iti=1&amp;htil=1&amp;vcp=1&amp;pid=276f7cc4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945" y="3635375"/>
            <a:ext cx="1755140" cy="61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_4#10faeb61d?iti=2&amp;htil=1&amp;vcp=1&amp;pid=276f7cc4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1270" y="3332480"/>
            <a:ext cx="1436370" cy="115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5_BD.1_5#10faeb61d?iti=3&amp;htil=1&amp;vcp=1&amp;pid=276f7cc4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755" y="3154045"/>
            <a:ext cx="1379855" cy="133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5_BD.1_6#10faeb61d?iti=4&amp;htil=1&amp;vcp=1&amp;pid=276f7cc4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8065" y="3333115"/>
            <a:ext cx="1614170" cy="115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5_BD.1_7#10faeb61d?iti=5&amp;htil=1&amp;vcp=1&amp;pid=276f7cc4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4655" y="3468370"/>
            <a:ext cx="1995170" cy="70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5_BD.1_8#10faeb61d?iti=6&amp;htil=1&amp;vcp=1&amp;pid=276f7cc4f&amp;color=0,0,0&amp;tib=255,255,255&amp;vtp=1&amp;bt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2245" y="3168015"/>
            <a:ext cx="1069340" cy="13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5_BD.1_9#10faeb61d?iti=1&amp;htil=1&amp;vcp=1&amp;pid=276f7cc4f&amp;color=0,0,0&amp;vtp=1"/>
          <p:cNvSpPr/>
          <p:nvPr/>
        </p:nvSpPr>
        <p:spPr>
          <a:xfrm>
            <a:off x="1206182" y="4612958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 A</a:t>
            </a:r>
            <a:endParaRPr lang="en-US" altLang="zh-CN" sz="2400" dirty="0"/>
          </a:p>
        </p:txBody>
      </p:sp>
      <p:sp>
        <p:nvSpPr>
          <p:cNvPr id="12" name="QM_5_BD.1_10#10faeb61d?iti=2&amp;htil=1&amp;vcp=1&amp;pid=276f7cc4f&amp;color=0,0,0&amp;vtp=1"/>
          <p:cNvSpPr/>
          <p:nvPr/>
        </p:nvSpPr>
        <p:spPr>
          <a:xfrm>
            <a:off x="3210560" y="4613275"/>
            <a:ext cx="271145" cy="89535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3" name="QM_5_BD.1_11#10faeb61d?iti=3&amp;htil=1&amp;vcp=1&amp;pid=276f7cc4f&amp;color=0,0,0&amp;vtp=1"/>
          <p:cNvSpPr/>
          <p:nvPr/>
        </p:nvSpPr>
        <p:spPr>
          <a:xfrm>
            <a:off x="4935411" y="4612958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4" name="QM_5_BD.1_12#10faeb61d?iti=4&amp;htil=1&amp;vcp=1&amp;pid=276f7cc4f&amp;color=0,0,0&amp;vtp=1"/>
          <p:cNvSpPr/>
          <p:nvPr/>
        </p:nvSpPr>
        <p:spPr>
          <a:xfrm>
            <a:off x="6738683" y="4612958"/>
            <a:ext cx="288925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5" name="QM_5_BD.1_13#10faeb61d?iti=5&amp;htil=1&amp;vcp=1&amp;pid=276f7cc4f&amp;color=0,0,0&amp;vtp=1"/>
          <p:cNvSpPr/>
          <p:nvPr/>
        </p:nvSpPr>
        <p:spPr>
          <a:xfrm>
            <a:off x="8695595" y="4612958"/>
            <a:ext cx="2714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6" name="QM_5_BD.1_14#10faeb61d?iti=6&amp;htil=1&amp;vcp=1&amp;pid=276f7cc4f&amp;color=0,0,0&amp;vtp=1"/>
          <p:cNvSpPr/>
          <p:nvPr/>
        </p:nvSpPr>
        <p:spPr>
          <a:xfrm>
            <a:off x="10749788" y="4612958"/>
            <a:ext cx="254000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8_1#a5ca6a677?vcp=1&amp;pid=5ad1d192b&amp;color=0,0,0&amp;vtp=1&amp;bt=1&amp;bbb=1"/>
          <p:cNvSpPr/>
          <p:nvPr/>
        </p:nvSpPr>
        <p:spPr>
          <a:xfrm>
            <a:off x="576072" y="14052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56.What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Danish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38_2#a5ca6a677.choices?vcp=1&amp;pid=5ad1d192b&amp;color=0,0,0&amp;vtp=1&amp;bbb=1"/>
          <p:cNvSpPr/>
          <p:nvPr/>
        </p:nvSpPr>
        <p:spPr>
          <a:xfrm>
            <a:off x="576072" y="19296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A.Sugar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by-products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glue.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experiments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C.Beer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by-products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surface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stable.</a:t>
            </a:r>
            <a:endParaRPr lang="en-US" altLang="zh-CN" sz="2400" dirty="0"/>
          </a:p>
        </p:txBody>
      </p:sp>
      <p:sp>
        <p:nvSpPr>
          <p:cNvPr id="5" name="QC_5_BD.140_1#e8437514f?vcp=1&amp;pid=5ad1d192b&amp;color=0,0,0&amp;vtp=1&amp;bbb=1&amp;hb=1"/>
          <p:cNvSpPr/>
          <p:nvPr/>
        </p:nvSpPr>
        <p:spPr>
          <a:xfrm>
            <a:off x="576072" y="363149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“cracked”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mean?</a:t>
            </a:r>
            <a:endParaRPr lang="en-US" altLang="zh-CN" sz="2400" dirty="0"/>
          </a:p>
        </p:txBody>
      </p:sp>
      <p:sp>
        <p:nvSpPr>
          <p:cNvPr id="7" name="QC_5_BD.140_2#e8437514f.choices?vcp=1&amp;pid=5ad1d192b&amp;color=0,0,0&amp;vtp=1&amp;bbb=1"/>
          <p:cNvSpPr/>
          <p:nvPr/>
        </p:nvSpPr>
        <p:spPr>
          <a:xfrm>
            <a:off x="576072" y="42156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47415" algn="l"/>
                <a:tab pos="71361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A.Kept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B.Spread.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C.Unlocked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C_5_AN.139_1#a5ca6a677.bracket?vcp=1&amp;pid=5ad1d192b&amp;color=0,0,0&amp;vpa=61&amp;vtp=1&amp;answeroption=C"/>
          <p:cNvSpPr txBox="1"/>
          <p:nvPr/>
        </p:nvSpPr>
        <p:spPr>
          <a:xfrm>
            <a:off x="449072" y="31311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1_1#e8437514f.bracket?vcp=1&amp;pid=5ad1d192b&amp;color=0,0,0&amp;vpa=62&amp;vtp=1&amp;answeroption=C"/>
          <p:cNvSpPr txBox="1"/>
          <p:nvPr/>
        </p:nvSpPr>
        <p:spPr>
          <a:xfrm>
            <a:off x="7585202" y="42487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5945" y="86995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，选择最佳选项。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2_1#b79ec5b87?vcp=1&amp;pid=5ad1d192b&amp;color=0,0,0&amp;mp=1&amp;vtp=1&amp;bt=1&amp;bbb=1"/>
          <p:cNvSpPr/>
          <p:nvPr/>
        </p:nvSpPr>
        <p:spPr>
          <a:xfrm>
            <a:off x="576072" y="2285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58.How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proteins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2_2#b79ec5b87.choices?vcp=1&amp;pid=5ad1d192b&amp;color=0,0,0&amp;vtp=1&amp;bbb=1"/>
          <p:cNvSpPr/>
          <p:nvPr/>
        </p:nvSpPr>
        <p:spPr>
          <a:xfrm>
            <a:off x="576072" y="28098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longer.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smoothly.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faster.</a:t>
            </a:r>
            <a:endParaRPr lang="en-US" altLang="zh-CN" sz="2400" dirty="0"/>
          </a:p>
        </p:txBody>
      </p:sp>
      <p:sp>
        <p:nvSpPr>
          <p:cNvPr id="5" name="QC_5_AN.143_1#b79ec5b87.bracket?vcp=1&amp;pid=5ad1d192b&amp;color=0,0,0&amp;mp=1&amp;vpa=63&amp;vtp=1&amp;answeroption=A"/>
          <p:cNvSpPr txBox="1"/>
          <p:nvPr/>
        </p:nvSpPr>
        <p:spPr>
          <a:xfrm>
            <a:off x="449072" y="28682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4_1#8cfc3479e?vcp=1&amp;pid=5ad1d192b&amp;color=0,0,0&amp;vtp=1&amp;bt=1&amp;bbb=1"/>
          <p:cNvSpPr/>
          <p:nvPr/>
        </p:nvSpPr>
        <p:spPr>
          <a:xfrm>
            <a:off x="576072" y="112332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59.What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QC_5_BD.144_2#8cfc3479e.choices?vcp=1&amp;pid=5ad1d192b&amp;color=0,0,0&amp;vtp=1&amp;bbb=1"/>
          <p:cNvSpPr/>
          <p:nvPr/>
        </p:nvSpPr>
        <p:spPr>
          <a:xfrm>
            <a:off x="576072" y="164775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expert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research.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B.It's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artists'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choice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C.Research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historic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paintings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meaningless.</a:t>
            </a:r>
            <a:endParaRPr lang="en-US" altLang="zh-CN" sz="2400" dirty="0"/>
          </a:p>
        </p:txBody>
      </p:sp>
      <p:sp>
        <p:nvSpPr>
          <p:cNvPr id="5" name="QC_5_BD.146_1#1666172ec?vcp=1&amp;pid=5ad1d192b&amp;color=0,0,0&amp;vtp=1&amp;bbb=1"/>
          <p:cNvSpPr/>
          <p:nvPr/>
        </p:nvSpPr>
        <p:spPr>
          <a:xfrm>
            <a:off x="576072" y="33495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60.What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QC_5_BD.146_2#1666172ec.choices?vcp=1&amp;pid=5ad1d192b&amp;color=0,0,0&amp;vtp=1&amp;bbb=1"/>
          <p:cNvSpPr/>
          <p:nvPr/>
        </p:nvSpPr>
        <p:spPr>
          <a:xfrm>
            <a:off x="576072" y="387241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A.Painting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Eggs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Beer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B.Creating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Paints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C.Importance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Artworks</a:t>
            </a:r>
            <a:endParaRPr lang="en-US" altLang="zh-CN" sz="2400" dirty="0"/>
          </a:p>
        </p:txBody>
      </p:sp>
      <p:sp>
        <p:nvSpPr>
          <p:cNvPr id="8" name="QC_5_AN.145_1#8cfc3479e.bracket?vcp=1&amp;pid=5ad1d192b&amp;color=0,0,0&amp;vpa=64&amp;vtp=1&amp;answeroption=B"/>
          <p:cNvSpPr txBox="1"/>
          <p:nvPr/>
        </p:nvSpPr>
        <p:spPr>
          <a:xfrm>
            <a:off x="449072" y="22776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47_1#1666172ec.bracket?vcp=1&amp;pid=5ad1d192b&amp;color=0,0,0&amp;vpa=65&amp;vtp=1&amp;answeroption=A"/>
          <p:cNvSpPr txBox="1"/>
          <p:nvPr/>
        </p:nvSpPr>
        <p:spPr>
          <a:xfrm>
            <a:off x="449072" y="39308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8_1#046d1a009?sp=1&amp;vcp=1&amp;pid=b1660b623&amp;color=0,0,0&amp;vtp=1&amp;bt=1&amp;bbb=1&amp;hb=1"/>
          <p:cNvSpPr/>
          <p:nvPr/>
        </p:nvSpPr>
        <p:spPr>
          <a:xfrm>
            <a:off x="576072" y="100345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billion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cities.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However，by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2050，cities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crowded！This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earth's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environmentally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houses，travel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energy.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8_2#046d1a009?vcp=1&amp;pid=b1660b623&amp;color=0,0,0&amp;mp=1&amp;vtp=1&amp;bt=1&amp;bbb=1&amp;hb=1"/>
          <p:cNvSpPr/>
          <p:nvPr/>
        </p:nvSpPr>
        <p:spPr>
          <a:xfrm>
            <a:off x="576072" y="94503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German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tells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us，“As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know，climate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pollution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depends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fossil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fuel(化石燃料)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environment.”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“We've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that，we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turbines(风力发电机)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manage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energy.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We're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lighter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solar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panels (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太阳能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电池板)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power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cars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sunlight！”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148_3#046d1a009?vcp=1&amp;pid=b1660b623&amp;color=0,0,0&amp;mp=1&amp;vtp=1&amp;bt=1&amp;bbb=1&amp;hb=1"/>
              <p:cNvSpPr/>
              <p:nvPr/>
            </p:nvSpPr>
            <p:spPr>
              <a:xfrm>
                <a:off x="576072" y="938689"/>
                <a:ext cx="10954512" cy="502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  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“Besides，we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are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also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recycling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CO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main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cause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of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climate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warming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endParaRPr lang="en-US" altLang="zh-CN" sz="2400" b="1" i="0" smtClean="0">
                  <a:solidFill>
                    <a:srgbClr val="000000"/>
                  </a:solidFill>
                  <a:latin typeface="SimSun" panose="02010600030101010101" pitchFamily="34" charset="-122"/>
                  <a:ea typeface="SimSun" panose="02010600030101010101" pitchFamily="34" charset="-122"/>
                  <a:cs typeface="SimSun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By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using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CO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anose="0201060003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basic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material，we've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already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successfully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made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sports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endParaRPr lang="en-US" altLang="zh-CN" sz="2400" b="1" i="0" smtClean="0">
                  <a:solidFill>
                    <a:srgbClr val="000000"/>
                  </a:solidFill>
                  <a:latin typeface="SimSun" panose="02010600030101010101" pitchFamily="34" charset="-122"/>
                  <a:ea typeface="SimSun" panose="02010600030101010101" pitchFamily="34" charset="-122"/>
                  <a:cs typeface="SimSun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floors，car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parts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even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clothing.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This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technology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could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help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make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cities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of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endParaRPr lang="en-US" altLang="zh-CN" sz="2400" b="1" i="0" smtClean="0">
                  <a:solidFill>
                    <a:srgbClr val="000000"/>
                  </a:solidFill>
                  <a:latin typeface="SimSun" panose="02010600030101010101" pitchFamily="34" charset="-122"/>
                  <a:ea typeface="SimSun" panose="02010600030101010101" pitchFamily="34" charset="-122"/>
                  <a:cs typeface="SimSun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future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much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better.”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  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“In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future，materials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will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become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lighter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and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more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natural-looking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SimSun" panose="02010600030101010101" pitchFamily="34" charset="-122"/>
                  <a:cs typeface="Times New Roman" panose="02020603050405020304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with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round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shapes.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They'll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also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become‘smarter’.To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do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this，they'll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need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endParaRPr lang="en-US" altLang="zh-CN" sz="2400" b="1" i="0" smtClean="0">
                  <a:solidFill>
                    <a:srgbClr val="000000"/>
                  </a:solidFill>
                  <a:latin typeface="SimSun" panose="02010600030101010101" pitchFamily="34" charset="-122"/>
                  <a:ea typeface="SimSun" panose="02010600030101010101" pitchFamily="34" charset="-122"/>
                  <a:cs typeface="SimSun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be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able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to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share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information.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That's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what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our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company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is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creating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at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the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SimSun" panose="02010600030101010101" pitchFamily="34" charset="-120"/>
                  </a:rPr>
                  <a:t> </a:t>
                </a:r>
                <a:endParaRPr lang="en-US" altLang="zh-CN" sz="2400" b="1" i="0" smtClean="0">
                  <a:solidFill>
                    <a:srgbClr val="000000"/>
                  </a:solidFill>
                  <a:latin typeface="SimSun" panose="02010600030101010101" pitchFamily="34" charset="-122"/>
                  <a:ea typeface="SimSun" panose="02010600030101010101" pitchFamily="34" charset="-122"/>
                  <a:cs typeface="SimSun" panose="02010600030101010101" pitchFamily="34" charset="-120"/>
                </a:endParaRPr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moment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SimSun" panose="02010600030101010101" pitchFamily="34" charset="-122"/>
                    <a:cs typeface="Times New Roman" panose="02020603050405020304" pitchFamily="34" charset="-120"/>
                  </a:rPr>
                  <a:t>！”</a:t>
                </a:r>
                <a:endParaRPr lang="en-US" altLang="zh-CN" sz="2400" dirty="0"/>
              </a:p>
              <a:p>
                <a:pPr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SimSun" panose="02010600030101010101" pitchFamily="34" charset="-122"/>
                    <a:ea typeface="SimSun" panose="02010600030101010101" pitchFamily="34" charset="-122"/>
                    <a:cs typeface="Times New Roman" panose="02020603050405020304" pitchFamily="34" charset="-120"/>
                  </a:rPr>
                  <a:t>   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4_BD.148_3#046d1a009?vcp=1&amp;pid=b1660b62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38689"/>
                <a:ext cx="10954512" cy="5029200"/>
              </a:xfrm>
              <a:prstGeom prst="rect">
                <a:avLst/>
              </a:prstGeom>
              <a:blipFill rotWithShape="1">
                <a:blip r:embed="rId1"/>
                <a:stretch>
                  <a:fillRect l="-1" t="-3" r="-4728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9_1#ca2868da4?vcp=1&amp;pid=046d1a009&amp;color=0,0,0&amp;vtp=1&amp;bt=1&amp;bbb=1"/>
          <p:cNvSpPr/>
          <p:nvPr/>
        </p:nvSpPr>
        <p:spPr>
          <a:xfrm>
            <a:off x="576072" y="13798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61.When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crowded?</a:t>
            </a:r>
            <a:endParaRPr lang="en-US" altLang="zh-CN" sz="2400" dirty="0"/>
          </a:p>
        </p:txBody>
      </p:sp>
      <p:sp>
        <p:nvSpPr>
          <p:cNvPr id="3" name="QO_5_AN.150_1#ca2868da4?vcp=1&amp;pid=046d1a009&amp;color=0,0,0&amp;vtp=1&amp;bbb=1"/>
          <p:cNvSpPr/>
          <p:nvPr/>
        </p:nvSpPr>
        <p:spPr>
          <a:xfrm>
            <a:off x="576072" y="19017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2050. / 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2050，cities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crowded.</a:t>
            </a:r>
            <a:endParaRPr lang="en-US" altLang="zh-CN" sz="2400" dirty="0"/>
          </a:p>
        </p:txBody>
      </p:sp>
      <p:sp>
        <p:nvSpPr>
          <p:cNvPr id="4" name="QO_5_BD.151_1#ec1cbc687?vcp=1&amp;pid=046d1a009&amp;color=0,0,0&amp;vtp=1&amp;bbb=1"/>
          <p:cNvSpPr/>
          <p:nvPr/>
        </p:nvSpPr>
        <p:spPr>
          <a:xfrm>
            <a:off x="576072" y="24246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62.How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2400" dirty="0"/>
          </a:p>
        </p:txBody>
      </p:sp>
      <p:sp>
        <p:nvSpPr>
          <p:cNvPr id="5" name="QO_5_AN.152_1#ec1cbc687?vcp=1&amp;pid=046d1a009&amp;color=0,0,0&amp;vtp=1&amp;bbb=1"/>
          <p:cNvSpPr/>
          <p:nvPr/>
        </p:nvSpPr>
        <p:spPr>
          <a:xfrm>
            <a:off x="576072" y="294747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Two. / Two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passage.</a:t>
            </a:r>
            <a:endParaRPr lang="en-US" altLang="zh-CN" sz="2400" dirty="0"/>
          </a:p>
        </p:txBody>
      </p:sp>
      <p:sp>
        <p:nvSpPr>
          <p:cNvPr id="6" name="QO_5_BD.153_1#8b623f132?vcp=1&amp;pid=046d1a009&amp;color=0,0,0&amp;vtp=1&amp;bbb=1"/>
          <p:cNvSpPr/>
          <p:nvPr/>
        </p:nvSpPr>
        <p:spPr>
          <a:xfrm>
            <a:off x="576072" y="347033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63.What's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turbines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bigger?</a:t>
            </a:r>
            <a:endParaRPr lang="en-US" altLang="zh-CN" sz="2400" dirty="0"/>
          </a:p>
        </p:txBody>
      </p:sp>
      <p:sp>
        <p:nvSpPr>
          <p:cNvPr id="7" name="QO_5_AN.154_1#8b623f132?vcp=1&amp;pid=046d1a009&amp;color=0,0,0&amp;vtp=1&amp;bbb=1&amp;hb=1"/>
          <p:cNvSpPr/>
          <p:nvPr/>
        </p:nvSpPr>
        <p:spPr>
          <a:xfrm>
            <a:off x="576072" y="399319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energy. /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turbines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bigger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energy.</a:t>
            </a:r>
            <a:endParaRPr lang="en-US" altLang="zh-CN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1297305" y="734060"/>
            <a:ext cx="6045200" cy="655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根据语篇内容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  <a:sym typeface="+mn-ea"/>
              </a:rPr>
              <a:t>，回答下列问题。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5_1#438a206ae?vcp=1&amp;pid=046d1a009&amp;color=0,0,0&amp;mp=1&amp;vtp=1&amp;bt=1&amp;bbb=1&amp;hb=1"/>
          <p:cNvSpPr/>
          <p:nvPr/>
        </p:nvSpPr>
        <p:spPr>
          <a:xfrm>
            <a:off x="576072" y="171133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64.How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sports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floors，car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clothing?</a:t>
            </a:r>
            <a:endParaRPr lang="en-US" altLang="zh-CN" sz="2400" dirty="0"/>
          </a:p>
        </p:txBody>
      </p:sp>
      <p:sp>
        <p:nvSpPr>
          <p:cNvPr id="4" name="QO_5_BD.157_1#9e3df1b6b?vcp=1&amp;pid=046d1a009&amp;color=0,0,0&amp;vtp=1&amp;bbb=1"/>
          <p:cNvSpPr/>
          <p:nvPr/>
        </p:nvSpPr>
        <p:spPr>
          <a:xfrm>
            <a:off x="576072" y="397599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65.What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future，lighter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heavier?</a:t>
            </a:r>
            <a:endParaRPr lang="en-US" altLang="zh-CN" sz="2400" dirty="0"/>
          </a:p>
        </p:txBody>
      </p:sp>
      <p:sp>
        <p:nvSpPr>
          <p:cNvPr id="5" name="QO_5_AN.158_1#9e3df1b6b?vcp=1&amp;pid=046d1a009&amp;color=0,0,0&amp;vtp=1&amp;bbb=1"/>
          <p:cNvSpPr/>
          <p:nvPr/>
        </p:nvSpPr>
        <p:spPr>
          <a:xfrm>
            <a:off x="576072" y="45065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Lighter. / 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lighter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future.</a:t>
            </a:r>
            <a:endParaRPr lang="en-US" altLang="zh-CN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575945" y="2828925"/>
            <a:ext cx="1070864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ts val="42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0"/>
              </a:rPr>
              <a:t>By using CO​</a:t>
            </a:r>
            <a:r>
              <a:rPr lang="en-US" altLang="zh-CN" sz="2400" b="1" baseline="-2500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0"/>
              </a:rPr>
              <a:t>2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0"/>
              </a:rPr>
              <a:t>  as a basic material. / The company successfully makes sports </a:t>
            </a:r>
            <a:endParaRPr lang="en-US" altLang="zh-CN" sz="2400" b="1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0"/>
            </a:endParaRPr>
          </a:p>
          <a:p>
            <a:pPr algn="l">
              <a:lnSpc>
                <a:spcPts val="42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0"/>
              </a:rPr>
              <a:t>floors，car parts and even clothing by using CO​</a:t>
            </a:r>
            <a:r>
              <a:rPr lang="en-US" altLang="zh-CN" sz="2400" b="1" baseline="-2500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0"/>
              </a:rPr>
              <a:t>2</a:t>
            </a:r>
            <a:r>
              <a:rPr lang="en-US" altLang="zh-CN" sz="2400" b="1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0"/>
              </a:rPr>
              <a:t>  as a basic material.</a:t>
            </a:r>
            <a:endParaRPr lang="en-US" altLang="zh-CN" sz="2400" b="1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076e8040?vcp=1&amp;pid=33782449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五、选词填空（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M_4_BD.159_1#1b12b8065?vcp=1&amp;pid=0076e8040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根据语篇内容，从方框中选择恰当的单词，并用其正确形式填空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将单词填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写在答题卡对应的横线上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。每个单词只能用一次。</a:t>
            </a:r>
            <a:endParaRPr lang="en-US" altLang="zh-CN" sz="2400" dirty="0"/>
          </a:p>
        </p:txBody>
      </p:sp>
      <p:graphicFrame>
        <p:nvGraphicFramePr>
          <p:cNvPr id="52" name="QM_4_BD.159_2#1b12b8065?colgroup=35&amp;vcp=1&amp;pid=0076e8040&amp;color=0,0,0&amp;vtp=1&amp;bbb=1&amp;hb=1"/>
          <p:cNvGraphicFramePr>
            <a:graphicFrameLocks noGrp="1"/>
          </p:cNvGraphicFramePr>
          <p:nvPr/>
        </p:nvGraphicFramePr>
        <p:xfrm>
          <a:off x="2244725" y="2465705"/>
          <a:ext cx="7616825" cy="1014730"/>
        </p:xfrm>
        <a:graphic>
          <a:graphicData uri="http://schemas.openxmlformats.org/drawingml/2006/table">
            <a:tbl>
              <a:tblPr/>
              <a:tblGrid>
                <a:gridCol w="7616825"/>
              </a:tblGrid>
              <a:tr h="101447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comfortable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shoes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surprise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himself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endParaRPr lang="en-US" altLang="zh-CN" sz="2400" b="1" i="0" dirty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easy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quickly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covered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walk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M_4_BD.159_3#1b12b8065?vcp=1&amp;pid=0076e8040&amp;color=0,0,0&amp;vtp=1&amp;bbb=1&amp;hb=1"/>
          <p:cNvSpPr/>
          <p:nvPr/>
        </p:nvSpPr>
        <p:spPr>
          <a:xfrm>
            <a:off x="287020" y="3480435"/>
            <a:ext cx="11560810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ago，people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66.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bare-footed.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king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countryside.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67.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stones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，which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hurt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lot.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Returning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palace，he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ordered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68.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hide(牛皮).</a:t>
            </a:r>
            <a:endParaRPr lang="en-US" altLang="zh-CN" sz="2400" dirty="0"/>
          </a:p>
        </p:txBody>
      </p:sp>
      <p:sp>
        <p:nvSpPr>
          <p:cNvPr id="6" name="QM_4_AN.160_1#1b12b8065.blank?vcp=1&amp;pid=0076e8040&amp;color=0,0,0&amp;vpa=66&amp;vtp=1&amp;bbb=1"/>
          <p:cNvSpPr/>
          <p:nvPr/>
        </p:nvSpPr>
        <p:spPr>
          <a:xfrm>
            <a:off x="6128670" y="3480499"/>
            <a:ext cx="915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shoes</a:t>
            </a:r>
            <a:endParaRPr lang="en-US" altLang="zh-CN" sz="2400" dirty="0"/>
          </a:p>
        </p:txBody>
      </p:sp>
      <p:sp>
        <p:nvSpPr>
          <p:cNvPr id="7" name="QM_4_AN.161_1#1b12b8065.blank?vcp=1&amp;pid=0076e8040&amp;color=0,0,0&amp;vpa=67&amp;vtp=1&amp;bbb=1"/>
          <p:cNvSpPr/>
          <p:nvPr/>
        </p:nvSpPr>
        <p:spPr>
          <a:xfrm>
            <a:off x="8843930" y="4026599"/>
            <a:ext cx="2133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uncomfortable</a:t>
            </a:r>
            <a:endParaRPr lang="en-US" altLang="zh-CN" sz="2400" dirty="0"/>
          </a:p>
        </p:txBody>
      </p:sp>
      <p:sp>
        <p:nvSpPr>
          <p:cNvPr id="8" name="QM_4_AN.162_1#1b12b8065.blank?vcp=1&amp;pid=0076e8040&amp;color=0,0,0&amp;vpa=68&amp;vtp=1&amp;bbb=1"/>
          <p:cNvSpPr/>
          <p:nvPr/>
        </p:nvSpPr>
        <p:spPr>
          <a:xfrm>
            <a:off x="10505917" y="5166424"/>
            <a:ext cx="1229551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covered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3_1#1b12b8065?vcp=1&amp;pid=0076e8040&amp;color=0,0,0&amp;mp=1&amp;vtp=1&amp;bt=1&amp;bbb=1&amp;hb=1"/>
          <p:cNvSpPr/>
          <p:nvPr/>
        </p:nvSpPr>
        <p:spPr>
          <a:xfrm>
            <a:off x="576072" y="970439"/>
            <a:ext cx="10954512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69.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,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anyone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else.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hoped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70.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terrible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thing.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cattle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71.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killed，there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hide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sigh(叹气)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order.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palace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said，“Dear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King，why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a(n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72.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solution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before? 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cattle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roads.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simply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cover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feet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piece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hide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73.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pleased，the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agreed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clever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servant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74.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M_4_AN.164_1#1b12b8065.blank?vcp=1&amp;pid=0076e8040&amp;color=0,0,0&amp;mp=1&amp;vpa=69&amp;vtp=1&amp;bbb=1"/>
          <p:cNvSpPr/>
          <p:nvPr/>
        </p:nvSpPr>
        <p:spPr>
          <a:xfrm>
            <a:off x="6258529" y="942499"/>
            <a:ext cx="1168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himself</a:t>
            </a:r>
            <a:endParaRPr lang="en-US" altLang="zh-CN" sz="2400" dirty="0"/>
          </a:p>
        </p:txBody>
      </p:sp>
      <p:sp>
        <p:nvSpPr>
          <p:cNvPr id="4" name="QM_4_AN.165_1#1b12b8065.blank?vcp=1&amp;pid=0076e8040&amp;color=0,0,0&amp;mp=1&amp;vpa=70&amp;vtp=1&amp;bbb=1"/>
          <p:cNvSpPr/>
          <p:nvPr/>
        </p:nvSpPr>
        <p:spPr>
          <a:xfrm>
            <a:off x="3278790" y="1488599"/>
            <a:ext cx="12541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walking</a:t>
            </a:r>
            <a:endParaRPr lang="en-US" altLang="zh-CN" sz="2400" dirty="0"/>
          </a:p>
        </p:txBody>
      </p:sp>
      <p:sp>
        <p:nvSpPr>
          <p:cNvPr id="5" name="QM_4_AN.166_1#1b12b8065.blank?vcp=1&amp;pid=0076e8040&amp;color=0,0,0&amp;mp=1&amp;vpa=71&amp;vtp=1&amp;bbb=1"/>
          <p:cNvSpPr/>
          <p:nvPr/>
        </p:nvSpPr>
        <p:spPr>
          <a:xfrm>
            <a:off x="5337779" y="2060099"/>
            <a:ext cx="8406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were</a:t>
            </a:r>
            <a:endParaRPr lang="en-US" altLang="zh-CN" sz="2400" dirty="0"/>
          </a:p>
        </p:txBody>
      </p:sp>
      <p:sp>
        <p:nvSpPr>
          <p:cNvPr id="6" name="QM_4_AN.167_1#1b12b8065.blank?vcp=1&amp;pid=0076e8040&amp;color=0,0,0&amp;mp=1&amp;vpa=72&amp;vtp=1&amp;bbb=1"/>
          <p:cNvSpPr/>
          <p:nvPr/>
        </p:nvSpPr>
        <p:spPr>
          <a:xfrm>
            <a:off x="1729391" y="3764439"/>
            <a:ext cx="9810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easier</a:t>
            </a:r>
            <a:endParaRPr lang="en-US" altLang="zh-CN" sz="2400" dirty="0"/>
          </a:p>
        </p:txBody>
      </p:sp>
      <p:sp>
        <p:nvSpPr>
          <p:cNvPr id="7" name="QM_4_AN.168_1#1b12b8065.blank?vcp=1&amp;pid=0076e8040&amp;color=0,0,0&amp;mp=1&amp;vpa=73&amp;vtp=1&amp;bbb=1"/>
          <p:cNvSpPr/>
          <p:nvPr/>
        </p:nvSpPr>
        <p:spPr>
          <a:xfrm>
            <a:off x="4184619" y="4894739"/>
            <a:ext cx="15081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Surprised</a:t>
            </a:r>
            <a:endParaRPr lang="en-US" altLang="zh-CN" sz="2400" dirty="0"/>
          </a:p>
        </p:txBody>
      </p:sp>
      <p:sp>
        <p:nvSpPr>
          <p:cNvPr id="8" name="QM_4_AN.169_1#1b12b8065.blank?vcp=1&amp;pid=0076e8040&amp;color=0,0,0&amp;mp=1&amp;vpa=74&amp;vtp=1&amp;bbb=1"/>
          <p:cNvSpPr/>
          <p:nvPr/>
        </p:nvSpPr>
        <p:spPr>
          <a:xfrm>
            <a:off x="6544279" y="5400199"/>
            <a:ext cx="1185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quickly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75f25f03f?vcp=1&amp;pid=10faeb61d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3_1#75f25f03f.blank?vcp=1&amp;pid=10faeb61d&amp;color=0,0,0&amp;vpa=1&amp;vtp=1"/>
          <p:cNvSpPr/>
          <p:nvPr/>
        </p:nvSpPr>
        <p:spPr>
          <a:xfrm>
            <a:off x="783240" y="501396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6_AS.4_1#75f25f03f?vcp=1&amp;pid=10faeb61d&amp;color=0,0,0&amp;vtp=1&amp;bbb=1"/>
          <p:cNvSpPr/>
          <p:nvPr/>
        </p:nvSpPr>
        <p:spPr>
          <a:xfrm>
            <a:off x="576072" y="1063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dictionary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Chinese.</a:t>
            </a:r>
            <a:endParaRPr lang="en-US" altLang="zh-CN" sz="2400" dirty="0"/>
          </a:p>
        </p:txBody>
      </p:sp>
      <p:sp>
        <p:nvSpPr>
          <p:cNvPr id="5" name="QB_6_BD.5_1#ade9acb0c?vcp=1&amp;pid=10faeb61d&amp;color=0,0,0&amp;vtp=1&amp;bbb=1"/>
          <p:cNvSpPr/>
          <p:nvPr/>
        </p:nvSpPr>
        <p:spPr>
          <a:xfrm>
            <a:off x="576072" y="15867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6_1#ade9acb0c.blank?vcp=1&amp;pid=10faeb61d&amp;color=0,0,0&amp;vpa=2&amp;vtp=1"/>
          <p:cNvSpPr/>
          <p:nvPr/>
        </p:nvSpPr>
        <p:spPr>
          <a:xfrm>
            <a:off x="795940" y="1548692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6_AS.7_1#ade9acb0c?vcp=1&amp;pid=10faeb61d&amp;color=0,0,0&amp;vtp=1&amp;bbb=1"/>
          <p:cNvSpPr/>
          <p:nvPr/>
        </p:nvSpPr>
        <p:spPr>
          <a:xfrm>
            <a:off x="576072" y="21096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prefers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plane.</a:t>
            </a:r>
            <a:endParaRPr lang="en-US" altLang="zh-CN" sz="2400" dirty="0"/>
          </a:p>
        </p:txBody>
      </p:sp>
      <p:sp>
        <p:nvSpPr>
          <p:cNvPr id="8" name="QB_6_BD.8_1#0aa4ddb06?vcp=1&amp;pid=10faeb61d&amp;color=0,0,0&amp;vtp=1&amp;bbb=1"/>
          <p:cNvSpPr/>
          <p:nvPr/>
        </p:nvSpPr>
        <p:spPr>
          <a:xfrm>
            <a:off x="576072" y="2632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9_1#0aa4ddb06.blank?vcp=1&amp;pid=10faeb61d&amp;color=0,0,0&amp;vpa=3&amp;vtp=1"/>
          <p:cNvSpPr/>
          <p:nvPr/>
        </p:nvSpPr>
        <p:spPr>
          <a:xfrm>
            <a:off x="783240" y="2594410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0" name="QB_6_AS.10_1#0aa4ddb06?vcp=1&amp;pid=10faeb61d&amp;color=0,0,0&amp;vtp=1&amp;bbb=1"/>
          <p:cNvSpPr/>
          <p:nvPr/>
        </p:nvSpPr>
        <p:spPr>
          <a:xfrm>
            <a:off x="576072" y="31553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invention.</a:t>
            </a:r>
            <a:endParaRPr lang="en-US" altLang="zh-CN" sz="2400" dirty="0"/>
          </a:p>
        </p:txBody>
      </p:sp>
      <p:sp>
        <p:nvSpPr>
          <p:cNvPr id="11" name="QB_6_BD.11_1#09a831b8d?vcp=1&amp;pid=10faeb61d&amp;color=0,0,0&amp;vtp=1&amp;bbb=1"/>
          <p:cNvSpPr/>
          <p:nvPr/>
        </p:nvSpPr>
        <p:spPr>
          <a:xfrm>
            <a:off x="576072" y="36782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2" name="QB_6_AN.12_1#09a831b8d.blank?vcp=1&amp;pid=10faeb61d&amp;color=0,0,0&amp;vpa=4&amp;vtp=1"/>
          <p:cNvSpPr/>
          <p:nvPr/>
        </p:nvSpPr>
        <p:spPr>
          <a:xfrm>
            <a:off x="783240" y="3640128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3" name="QB_6_AS.13_1#09a831b8d?vcp=1&amp;pid=10faeb61d&amp;color=0,0,0&amp;vtp=1&amp;bbb=1"/>
          <p:cNvSpPr/>
          <p:nvPr/>
        </p:nvSpPr>
        <p:spPr>
          <a:xfrm>
            <a:off x="576072" y="42010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2400" dirty="0"/>
          </a:p>
        </p:txBody>
      </p:sp>
      <p:sp>
        <p:nvSpPr>
          <p:cNvPr id="14" name="QB_6_BD.14_1#d133f80c3?vcp=1&amp;pid=10faeb61d&amp;color=0,0,0&amp;vtp=1&amp;bbb=1"/>
          <p:cNvSpPr/>
          <p:nvPr/>
        </p:nvSpPr>
        <p:spPr>
          <a:xfrm>
            <a:off x="576072" y="472394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15" name="QB_6_AN.15_1#d133f80c3.blank?vcp=1&amp;pid=10faeb61d&amp;color=0,0,0&amp;vpa=5&amp;vtp=1"/>
          <p:cNvSpPr/>
          <p:nvPr/>
        </p:nvSpPr>
        <p:spPr>
          <a:xfrm>
            <a:off x="795940" y="4685846"/>
            <a:ext cx="42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16" name="QB_6_AS.16_1#d133f80c3?vcp=1&amp;pid=10faeb61d&amp;color=0,0,0&amp;vtp=1&amp;bbb=1"/>
          <p:cNvSpPr/>
          <p:nvPr/>
        </p:nvSpPr>
        <p:spPr>
          <a:xfrm>
            <a:off x="576072" y="5246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Bob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chopsticks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70_1#1b12b8065?vcp=1&amp;pid=0076e8040&amp;color=0,0,0&amp;mp=1&amp;vtp=1&amp;bt=1&amp;bbb=1&amp;hb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origin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shoes.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funny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strange，it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75.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oneself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thinking，maybe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solve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problem.</a:t>
            </a:r>
            <a:endParaRPr lang="en-US" altLang="zh-CN" sz="2400" dirty="0"/>
          </a:p>
        </p:txBody>
      </p:sp>
      <p:sp>
        <p:nvSpPr>
          <p:cNvPr id="3" name="QM_4_AN.171_1#1b12b8065.blank?vcp=1&amp;pid=0076e8040&amp;color=0,0,0&amp;mp=1&amp;vpa=75&amp;vtp=1&amp;bbb=1"/>
          <p:cNvSpPr/>
          <p:nvPr/>
        </p:nvSpPr>
        <p:spPr>
          <a:xfrm>
            <a:off x="7874604" y="2841149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change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d13b9ae3?vcp=1&amp;pid=337824496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六、书面表达（15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B_4_BD.172_1#11ae743d6?vcp=1&amp;pid=4d13b9ae3&amp;color=0,0,0&amp;vtp=1&amp;bbb=1&amp;hb=1"/>
          <p:cNvSpPr/>
          <p:nvPr/>
        </p:nvSpPr>
        <p:spPr>
          <a:xfrm>
            <a:off x="575945" y="1116965"/>
            <a:ext cx="11199495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日常生活中，我们会收到各种各样的礼物。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最好的礼物并不在于它的价格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而在于它的特殊意义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。你校文学社正在开展元旦征文活动，请你以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宋体" panose="02010600030101010101" pitchFamily="2" charset="-122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宋体" panose="02010600030101010101" pitchFamily="2" charset="-122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，根据内容要点，用英语写一篇短文向文学社投稿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谈一谈你收到过的最好的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一件礼物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内容要点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：1.描述你收到过的最好的一件礼物；2.你收到这件礼物的经历；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.这件礼物的意义和价值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：1.短文必须包含所有内容要点；2.可适当增加细节，以使行文连贯；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.文中不得透露个人信息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；4.词数80左右，短文首句已给出，不计入总词数。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4_2#11ae743d6?sp=1&amp;vcp=1&amp;pid=4d13b9ae3&amp;color=0,0,0&amp;vtp=1&amp;bbb=1&amp;hb=1&amp;hltap=1"/>
          <p:cNvSpPr/>
          <p:nvPr/>
        </p:nvSpPr>
        <p:spPr>
          <a:xfrm>
            <a:off x="576072" y="121935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_______________________________________________________________________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34" charset="-122"/>
            </a:endParaRPr>
          </a:p>
        </p:txBody>
      </p:sp>
      <p:sp>
        <p:nvSpPr>
          <p:cNvPr id="3" name="QB_4_AN.175_1#11ae743d6?sp=1&amp;vcp=1&amp;pid=4d13b9ae3&amp;color=0,0,0&amp;vtp=1&amp;bbb=1&amp;hb=1&amp;hla=1"/>
          <p:cNvSpPr/>
          <p:nvPr/>
        </p:nvSpPr>
        <p:spPr>
          <a:xfrm>
            <a:off x="501015" y="1755140"/>
            <a:ext cx="11300460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                                        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pen. 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awarded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final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exam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dirty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term. It's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pen，as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pin.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much. Usually，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it. But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important，I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write.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treasure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pen，because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encourages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A00021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well.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certainly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harder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1" i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pen.</a:t>
            </a:r>
            <a:endParaRPr lang="en-US" altLang="zh-CN" sz="2400" b="1" i="0" dirty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gift. I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treasure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forever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a1196e9f?vcp=1&amp;pid=1f7ff770f&amp;color=0,0,0&amp;vtp=1&amp;bt=1&amp;bbb=1"/>
          <p:cNvSpPr/>
          <p:nvPr/>
        </p:nvSpPr>
        <p:spPr>
          <a:xfrm>
            <a:off x="576072" y="539496"/>
            <a:ext cx="109545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（二）听短对话，选择最佳答案。</a:t>
            </a:r>
            <a:endParaRPr lang="en-US" altLang="zh-CN" sz="2400" dirty="0"/>
          </a:p>
        </p:txBody>
      </p:sp>
      <p:sp>
        <p:nvSpPr>
          <p:cNvPr id="3" name="QM_5_BD.17_1#a6fa135dd?vcp=1&amp;pid=fa1196e9f&amp;color=0,0,0&amp;vtp=1&amp;bbb=1&amp;hb=1"/>
          <p:cNvSpPr/>
          <p:nvPr/>
        </p:nvSpPr>
        <p:spPr>
          <a:xfrm>
            <a:off x="576072" y="10639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你将听到五段对话，每段对话后有一个小题，请根据对话内容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选出最佳答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。每段对话读两遍。</a:t>
            </a:r>
            <a:endParaRPr lang="en-US" altLang="zh-CN" sz="2400" dirty="0"/>
          </a:p>
        </p:txBody>
      </p:sp>
      <p:sp>
        <p:nvSpPr>
          <p:cNvPr id="4" name="QC_6_BD.18_1#2dbcd74ac?vcp=1&amp;pid=a6fa135dd&amp;color=0,0,0&amp;vtp=1&amp;bbb=1"/>
          <p:cNvSpPr/>
          <p:nvPr/>
        </p:nvSpPr>
        <p:spPr>
          <a:xfrm>
            <a:off x="576072" y="22196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6.How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Lily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6" name="QC_6_BD.18_2#2dbcd74ac.choices?vcp=1&amp;pid=a6fa135dd&amp;color=0,0,0&amp;vtp=1&amp;bbb=1"/>
          <p:cNvSpPr/>
          <p:nvPr/>
        </p:nvSpPr>
        <p:spPr>
          <a:xfrm>
            <a:off x="576072" y="274249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books.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movies.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C.By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news.</a:t>
            </a:r>
            <a:endParaRPr lang="en-US" altLang="zh-CN" sz="2400" dirty="0"/>
          </a:p>
        </p:txBody>
      </p:sp>
      <p:sp>
        <p:nvSpPr>
          <p:cNvPr id="7" name="QC_6_AS.20_1#2dbcd74ac?vcp=1&amp;pid=a6fa135dd&amp;color=0,0,0&amp;vtp=1&amp;bbb=1"/>
          <p:cNvSpPr/>
          <p:nvPr/>
        </p:nvSpPr>
        <p:spPr>
          <a:xfrm>
            <a:off x="576072" y="444429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M：Lily，how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</p:txBody>
      </p:sp>
      <p:sp>
        <p:nvSpPr>
          <p:cNvPr id="8" name="QC_6_AN.19_1#2dbcd74ac.bracket?vcp=1&amp;pid=a6fa135dd&amp;color=0,0,0&amp;vpa=6&amp;vtp=1&amp;answeroption=C"/>
          <p:cNvSpPr txBox="1"/>
          <p:nvPr/>
        </p:nvSpPr>
        <p:spPr>
          <a:xfrm>
            <a:off x="449072" y="39439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9a8e53322?vcp=1&amp;pid=a6fa135d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1_2#9a8e53322.choices?vcp=1&amp;pid=a6fa135d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scarf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B.A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dress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C.Some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tea.</a:t>
            </a:r>
            <a:endParaRPr lang="en-US" altLang="zh-CN" sz="2400" dirty="0"/>
          </a:p>
        </p:txBody>
      </p:sp>
      <p:sp>
        <p:nvSpPr>
          <p:cNvPr id="5" name="QC_6_AS.23_1#9a8e53322?vcp=1&amp;pid=a6fa135d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family，John?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M：I'll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silk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scarf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tea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father.</a:t>
            </a:r>
            <a:endParaRPr lang="en-US" altLang="zh-CN" sz="2400" dirty="0"/>
          </a:p>
        </p:txBody>
      </p:sp>
      <p:sp>
        <p:nvSpPr>
          <p:cNvPr id="6" name="QC_6_AN.22_1#9a8e53322.bracket?vcp=1&amp;pid=a6fa135dd&amp;color=0,0,0&amp;vpa=7&amp;vtp=1&amp;answeroption=A"/>
          <p:cNvSpPr txBox="1"/>
          <p:nvPr/>
        </p:nvSpPr>
        <p:spPr>
          <a:xfrm>
            <a:off x="44907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989f80110?vcp=1&amp;pid=a6fa135dd&amp;color=0,0,0&amp;vtp=1&amp;bt=1&amp;bbb=1"/>
          <p:cNvSpPr/>
          <p:nvPr/>
        </p:nvSpPr>
        <p:spPr>
          <a:xfrm>
            <a:off x="576072" y="22675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8.What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400" dirty="0"/>
          </a:p>
        </p:txBody>
      </p:sp>
      <p:sp>
        <p:nvSpPr>
          <p:cNvPr id="4" name="QC_6_BD.24_2#989f80110.choices?vcp=1&amp;pid=a6fa135dd&amp;color=0,0,0&amp;vtp=1&amp;bbb=1"/>
          <p:cNvSpPr/>
          <p:nvPr/>
        </p:nvSpPr>
        <p:spPr>
          <a:xfrm>
            <a:off x="576072" y="2792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26815" algn="l"/>
                <a:tab pos="744093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A.Classical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B.Soft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C.Rock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music.</a:t>
            </a:r>
            <a:endParaRPr lang="en-US" altLang="zh-CN" sz="2400" dirty="0"/>
          </a:p>
        </p:txBody>
      </p:sp>
      <p:sp>
        <p:nvSpPr>
          <p:cNvPr id="5" name="QC_6_AS.26_1#989f80110?vcp=1&amp;pid=a6fa135dd&amp;color=0,0,0&amp;vtp=1&amp;bbb=1"/>
          <p:cNvSpPr/>
          <p:nvPr/>
        </p:nvSpPr>
        <p:spPr>
          <a:xfrm>
            <a:off x="576072" y="33148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W：What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like，Jack?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M：I</a:t>
            </a:r>
            <a:r>
              <a:rPr lang="en-US" altLang="zh-CN" sz="2400" b="1" i="0" smtClean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music. It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1" i="0" dirty="0">
                <a:solidFill>
                  <a:srgbClr val="A00021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excited.</a:t>
            </a:r>
            <a:endParaRPr lang="en-US" altLang="zh-CN" sz="2400" dirty="0"/>
          </a:p>
        </p:txBody>
      </p:sp>
      <p:sp>
        <p:nvSpPr>
          <p:cNvPr id="6" name="QC_6_AN.25_1#989f80110.bracket?vcp=1&amp;pid=a6fa135dd&amp;color=0,0,0&amp;vpa=8&amp;vtp=1&amp;answeroption=C"/>
          <p:cNvSpPr txBox="1"/>
          <p:nvPr/>
        </p:nvSpPr>
        <p:spPr>
          <a:xfrm>
            <a:off x="7890002" y="28250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21719</Words>
  <Application>WPS 演示</Application>
  <PresentationFormat>自定义</PresentationFormat>
  <Paragraphs>783</Paragraphs>
  <Slides>63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92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SimSun</vt:lpstr>
      <vt:lpstr>楷体</vt:lpstr>
      <vt:lpstr>Arial Unicode MS</vt:lpstr>
      <vt:lpstr>等线</vt:lpstr>
      <vt:lpstr>Calibri</vt:lpstr>
      <vt:lpstr>华文细黑</vt:lpstr>
      <vt:lpstr>Cambria Math</vt:lpstr>
      <vt:lpstr>Microsoft PhagsPa</vt:lpstr>
      <vt:lpstr>SimSun-ExtG</vt:lpstr>
      <vt:lpstr>Z003</vt:lpstr>
      <vt:lpstr>华文仿宋</vt:lpstr>
      <vt:lpstr>Sitka Subheading</vt:lpstr>
      <vt:lpstr>WenQuanYi Bitmap Song</vt:lpstr>
      <vt:lpstr>华文中宋</vt:lpstr>
      <vt:lpstr>国标仿宋</vt:lpstr>
      <vt:lpstr>国标仿宋-GB/T 2312</vt:lpstr>
      <vt:lpstr>国标黑体</vt:lpstr>
      <vt:lpstr>C059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黄雅文</cp:lastModifiedBy>
  <cp:revision>31</cp:revision>
  <dcterms:created xsi:type="dcterms:W3CDTF">2025-04-11T03:29:25Z</dcterms:created>
  <dcterms:modified xsi:type="dcterms:W3CDTF">2025-04-11T03:29:25Z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646FFCCF716EA84BA880F867247AD8E0_42</vt:lpwstr>
  </property>
  <property fmtid="{D5CDD505-2E9C-101B-9397-08002B2CF9AE}" pid="3" name="KSOProductBuildVer">
    <vt:lpwstr>2052-12.8.2.15283</vt:lpwstr>
  </property>
</Properties>
</file>