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61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312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3" r:id="rId59"/>
    <p:sldId id="311" r:id="rId60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handoutMaster" Target="handoutMasters/handoutMaster1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64497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64497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f34e6c4e3858257340cff8#tid=67f75eb25932700009ac050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7_1#320ab246c?vcp=1&amp;pid=43eba838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7_2#320ab246c.choices?vcp=1&amp;pid=43eba838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hotel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hospital.</a:t>
            </a:r>
            <a:endParaRPr lang="en-US" altLang="zh-CN" sz="2400" dirty="0"/>
          </a:p>
        </p:txBody>
      </p:sp>
      <p:sp>
        <p:nvSpPr>
          <p:cNvPr id="5" name="QC_6_AS.29_1#320ab246c?vcp=1&amp;pid=43eba838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W：Excuse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me！Can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hospital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bookstore.</a:t>
            </a:r>
            <a:endParaRPr lang="en-US" altLang="zh-CN" sz="2400" dirty="0"/>
          </a:p>
        </p:txBody>
      </p:sp>
      <p:sp>
        <p:nvSpPr>
          <p:cNvPr id="6" name="QC_6_AN.28_1#320ab246c.bracket?vcp=1&amp;pid=43eba838d&amp;color=0,0,0&amp;vpa=9&amp;vtp=1&amp;answeroption=C"/>
          <p:cNvSpPr txBox="1"/>
          <p:nvPr/>
        </p:nvSpPr>
        <p:spPr>
          <a:xfrm>
            <a:off x="789000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0_1#b6332ced0?vcp=1&amp;pid=43eba838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30_2#b6332ced0.choices?vcp=1&amp;pid=43eba838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policeman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teacher.</a:t>
            </a:r>
            <a:endParaRPr lang="en-US" altLang="zh-CN" sz="2400" dirty="0"/>
          </a:p>
        </p:txBody>
      </p:sp>
      <p:sp>
        <p:nvSpPr>
          <p:cNvPr id="5" name="QC_6_AS.32_1#b6332ced0?vcp=1&amp;pid=43eba838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W：Simon，what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policeman.</a:t>
            </a:r>
            <a:endParaRPr lang="en-US" altLang="zh-CN" sz="2400" dirty="0"/>
          </a:p>
        </p:txBody>
      </p:sp>
      <p:sp>
        <p:nvSpPr>
          <p:cNvPr id="6" name="QC_6_AN.31_1#b6332ced0.bracket?vcp=1&amp;pid=43eba838d&amp;color=0,0,0&amp;vpa=10&amp;vtp=1&amp;answeroption=B"/>
          <p:cNvSpPr txBox="1"/>
          <p:nvPr/>
        </p:nvSpPr>
        <p:spPr>
          <a:xfrm>
            <a:off x="4175887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ce07bec?vcp=1&amp;pid=9794d9ee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（三）听长对话，选择最佳答案。</a:t>
            </a:r>
            <a:endParaRPr lang="en-US" altLang="zh-CN" sz="2400" dirty="0"/>
          </a:p>
        </p:txBody>
      </p:sp>
      <p:sp>
        <p:nvSpPr>
          <p:cNvPr id="3" name="QM_5_BD.33_1#d4766113a?vcp=1&amp;pid=d8ce07bec&amp;color=0,0,0&amp;vtp=1&amp;bbb=1&amp;h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你将听到三段对话，请根据对话内容，选出每个问题的最佳答案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每段对话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请听第一段对话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，回答第11至13小题。</a:t>
            </a:r>
            <a:endParaRPr lang="en-US" altLang="zh-CN" sz="2400" dirty="0"/>
          </a:p>
        </p:txBody>
      </p:sp>
      <p:sp>
        <p:nvSpPr>
          <p:cNvPr id="4" name="QC_6_BD.34_1#3829f4e92?vcp=1&amp;pid=d4766113a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34_2#3829f4e92.choices?vcp=1&amp;pid=d4766113a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B.Next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C.Next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month.</a:t>
            </a:r>
            <a:endParaRPr lang="en-US" altLang="zh-CN" sz="2400" dirty="0"/>
          </a:p>
        </p:txBody>
      </p:sp>
      <p:sp>
        <p:nvSpPr>
          <p:cNvPr id="7" name="QC_6_AN.35_1#3829f4e92.bracket?vcp=1&amp;pid=d4766113a&amp;color=0,0,0&amp;vpa=11&amp;vtp=1&amp;answeroption=B"/>
          <p:cNvSpPr txBox="1"/>
          <p:nvPr/>
        </p:nvSpPr>
        <p:spPr>
          <a:xfrm>
            <a:off x="4175887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5" name="QC_6_BD.36_1#910f9c0f5?vcp=1&amp;pid=d4766113a&amp;color=0,0,0&amp;mp=1&amp;vtp=1&amp;bt=1&amp;bbb=1"/>
          <p:cNvSpPr/>
          <p:nvPr/>
        </p:nvSpPr>
        <p:spPr>
          <a:xfrm>
            <a:off x="576072" y="38220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36_2#910f9c0f5.choices?vcp=1&amp;pid=d4766113a&amp;color=0,0,0&amp;vtp=1&amp;bbb=1"/>
          <p:cNvSpPr/>
          <p:nvPr/>
        </p:nvSpPr>
        <p:spPr>
          <a:xfrm>
            <a:off x="576072" y="43465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A.Worried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B.Nervous.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C.Excited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9" name="QC_6_AN.37_1#910f9c0f5.bracket?vcp=1&amp;pid=d4766113a&amp;color=0,0,0&amp;mp=1&amp;vpa=12&amp;vtp=1&amp;answeroption=B"/>
          <p:cNvSpPr txBox="1"/>
          <p:nvPr/>
        </p:nvSpPr>
        <p:spPr>
          <a:xfrm>
            <a:off x="4175887" y="43795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C_6_BD.38_1#8b4d456a1?vcp=1&amp;pid=d4766113a&amp;color=0,0,0&amp;vtp=1&amp;bbb=1"/>
          <p:cNvSpPr/>
          <p:nvPr/>
        </p:nvSpPr>
        <p:spPr>
          <a:xfrm>
            <a:off x="668782" y="180612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suggestion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38_2#8b4d456a1.choices?vcp=1&amp;pid=d4766113a&amp;color=0,0,0&amp;vtp=1&amp;bbb=1"/>
          <p:cNvSpPr/>
          <p:nvPr/>
        </p:nvSpPr>
        <p:spPr>
          <a:xfrm>
            <a:off x="668782" y="232898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A.Finishing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earlier.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B.Using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C.Practising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times.</a:t>
            </a:r>
            <a:endParaRPr lang="en-US" altLang="zh-CN" sz="2400" dirty="0"/>
          </a:p>
        </p:txBody>
      </p:sp>
      <p:sp>
        <p:nvSpPr>
          <p:cNvPr id="9" name="QC_6_AN.39_1#8b4d456a1.bracket?vcp=1&amp;pid=d4766113a&amp;color=0,0,0&amp;vpa=13&amp;vtp=1&amp;answeroption=C"/>
          <p:cNvSpPr txBox="1"/>
          <p:nvPr/>
        </p:nvSpPr>
        <p:spPr>
          <a:xfrm>
            <a:off x="541782" y="353040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1#8b4d456a1?vcp=1&amp;pid=d4766113a&amp;color=0,0,0&amp;vtp=1&amp;bt=1&amp;bbb=1&amp;hb=1"/>
          <p:cNvSpPr/>
          <p:nvPr/>
        </p:nvSpPr>
        <p:spPr>
          <a:xfrm>
            <a:off x="576072" y="64531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W：Tom，you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worried.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matter?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I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W：You're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yet?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M：Yes，I've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nervous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mix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W：Well，I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practise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times，I'm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M：Thank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much，Mary.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1_1#66134366f?vcp=1&amp;pid=d8ce07bec&amp;color=0,0,0&amp;vtp=1&amp;bt=1&amp;bbb=1"/>
          <p:cNvSpPr/>
          <p:nvPr/>
        </p:nvSpPr>
        <p:spPr>
          <a:xfrm>
            <a:off x="576072" y="539497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请听第二段对话，回答第14至16小题。</a:t>
            </a:r>
            <a:endParaRPr lang="en-US" altLang="zh-CN" sz="2400" dirty="0"/>
          </a:p>
        </p:txBody>
      </p:sp>
      <p:sp>
        <p:nvSpPr>
          <p:cNvPr id="3" name="QC_6_BD.42_1#28179f038?vcp=1&amp;pid=66134366f&amp;color=0,0,0&amp;vtp=1&amp;bbb=1"/>
          <p:cNvSpPr/>
          <p:nvPr/>
        </p:nvSpPr>
        <p:spPr>
          <a:xfrm>
            <a:off x="576072" y="1056313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42_2#28179f038.choices?vcp=1&amp;pid=66134366f&amp;color=0,0,0&amp;vtp=1&amp;bbb=1"/>
          <p:cNvSpPr/>
          <p:nvPr/>
        </p:nvSpPr>
        <p:spPr>
          <a:xfrm>
            <a:off x="576072" y="1571552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47415" algn="l"/>
                <a:tab pos="70091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cousin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grandfather.</a:t>
            </a:r>
            <a:endParaRPr lang="en-US" altLang="zh-CN" sz="2400" dirty="0"/>
          </a:p>
        </p:txBody>
      </p:sp>
      <p:sp>
        <p:nvSpPr>
          <p:cNvPr id="6" name="QC_6_BD.44_1#24c798977?vcp=1&amp;pid=66134366f&amp;color=0,0,0&amp;vtp=1&amp;bbb=1"/>
          <p:cNvSpPr/>
          <p:nvPr/>
        </p:nvSpPr>
        <p:spPr>
          <a:xfrm>
            <a:off x="576072" y="2086791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44_2#24c798977.choices?vcp=1&amp;pid=66134366f&amp;color=0,0,0&amp;vtp=1&amp;bbb=1"/>
          <p:cNvSpPr/>
          <p:nvPr/>
        </p:nvSpPr>
        <p:spPr>
          <a:xfrm>
            <a:off x="576072" y="2602030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litter.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fish.</a:t>
            </a:r>
            <a:endParaRPr lang="en-US" altLang="zh-CN" sz="2400" dirty="0"/>
          </a:p>
        </p:txBody>
      </p:sp>
      <p:sp>
        <p:nvSpPr>
          <p:cNvPr id="9" name="QC_6_BD.46_1#87b344d2d?vcp=1&amp;pid=66134366f&amp;color=0,0,0&amp;vtp=1&amp;bbb=1"/>
          <p:cNvSpPr/>
          <p:nvPr/>
        </p:nvSpPr>
        <p:spPr>
          <a:xfrm>
            <a:off x="576072" y="4253030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46_2#87b344d2d.choices?vcp=1&amp;pid=66134366f&amp;color=0,0,0&amp;vtp=1&amp;bbb=1"/>
          <p:cNvSpPr/>
          <p:nvPr/>
        </p:nvSpPr>
        <p:spPr>
          <a:xfrm>
            <a:off x="576072" y="4768269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fishing.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swimming.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changes.</a:t>
            </a:r>
            <a:endParaRPr lang="en-US" altLang="zh-CN" sz="2400" dirty="0"/>
          </a:p>
        </p:txBody>
      </p:sp>
      <p:sp>
        <p:nvSpPr>
          <p:cNvPr id="12" name="QC_6_AN.43_1#28179f038.bracket?vcp=1&amp;pid=66134366f&amp;color=0,0,0&amp;vpa=14&amp;vtp=1&amp;answeroption=C"/>
          <p:cNvSpPr txBox="1"/>
          <p:nvPr/>
        </p:nvSpPr>
        <p:spPr>
          <a:xfrm>
            <a:off x="7458202" y="159187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45_1#24c798977.bracket?vcp=1&amp;pid=66134366f&amp;color=0,0,0&amp;vpa=15&amp;vtp=1&amp;answeroption=B"/>
          <p:cNvSpPr txBox="1"/>
          <p:nvPr/>
        </p:nvSpPr>
        <p:spPr>
          <a:xfrm>
            <a:off x="449072" y="320655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47_1#87b344d2d.bracket?vcp=1&amp;pid=66134366f&amp;color=0,0,0&amp;vpa=16&amp;vtp=1&amp;answeroption=C"/>
          <p:cNvSpPr txBox="1"/>
          <p:nvPr/>
        </p:nvSpPr>
        <p:spPr>
          <a:xfrm>
            <a:off x="449072" y="59315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87b344d2d?vcp=1&amp;pid=66134366f&amp;color=0,0,0&amp;vtp=1&amp;bt=1&amp;bbb=1&amp;hb=1"/>
          <p:cNvSpPr/>
          <p:nvPr/>
        </p:nvSpPr>
        <p:spPr>
          <a:xfrm>
            <a:off x="576072" y="9132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W：Hi，John.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soccer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M：Oh,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grandfather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town.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W：Did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W：Really？I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cousin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ago.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Perhaps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there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dirty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day.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great.I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9_1#fe81ccf97?vcp=1&amp;pid=d8ce07bec&amp;color=0,0,0&amp;vtp=1&amp;bt=1&amp;bbb=1"/>
          <p:cNvSpPr/>
          <p:nvPr/>
        </p:nvSpPr>
        <p:spPr>
          <a:xfrm>
            <a:off x="576072" y="539497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请听第三段对话，回答第17至20小题。</a:t>
            </a:r>
            <a:endParaRPr lang="en-US" altLang="zh-CN" sz="2400" dirty="0"/>
          </a:p>
        </p:txBody>
      </p:sp>
      <p:sp>
        <p:nvSpPr>
          <p:cNvPr id="3" name="QC_6_BD.50_1#4731acc24?vcp=1&amp;pid=fe81ccf97&amp;color=0,0,0&amp;vtp=1&amp;bbb=1"/>
          <p:cNvSpPr/>
          <p:nvPr/>
        </p:nvSpPr>
        <p:spPr>
          <a:xfrm>
            <a:off x="576072" y="1045073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Smith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50_2#4731acc24.choices?vcp=1&amp;pid=fe81ccf97&amp;color=0,0,0&amp;vtp=1&amp;bbb=1"/>
          <p:cNvSpPr/>
          <p:nvPr/>
        </p:nvSpPr>
        <p:spPr>
          <a:xfrm>
            <a:off x="576072" y="1549072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classmate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friend.</a:t>
            </a:r>
            <a:endParaRPr lang="en-US" altLang="zh-CN" sz="2400" dirty="0"/>
          </a:p>
        </p:txBody>
      </p:sp>
      <p:sp>
        <p:nvSpPr>
          <p:cNvPr id="6" name="QC_6_BD.52_1#6e03f6d12?vcp=1&amp;pid=fe81ccf97&amp;color=0,0,0&amp;vtp=1&amp;bbb=1"/>
          <p:cNvSpPr/>
          <p:nvPr/>
        </p:nvSpPr>
        <p:spPr>
          <a:xfrm>
            <a:off x="576072" y="2053071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52_2#6e03f6d12.choices?vcp=1&amp;pid=fe81ccf97&amp;color=0,0,0&amp;vtp=1&amp;bbb=1"/>
          <p:cNvSpPr/>
          <p:nvPr/>
        </p:nvSpPr>
        <p:spPr>
          <a:xfrm>
            <a:off x="576072" y="2557070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A.Playing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B.Playing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volleyball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C.Playing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basketball.</a:t>
            </a:r>
            <a:endParaRPr lang="en-US" altLang="zh-CN" sz="2400" dirty="0"/>
          </a:p>
        </p:txBody>
      </p:sp>
      <p:sp>
        <p:nvSpPr>
          <p:cNvPr id="9" name="QC_6_BD.54_1#f546e7359?vcp=1&amp;pid=fe81ccf97&amp;color=0,0,0&amp;vtp=1&amp;bbb=1"/>
          <p:cNvSpPr/>
          <p:nvPr/>
        </p:nvSpPr>
        <p:spPr>
          <a:xfrm>
            <a:off x="576072" y="3061069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54_2#f546e7359.choices?vcp=1&amp;pid=fe81ccf97&amp;color=0,0,0&amp;vtp=1&amp;bbb=1"/>
          <p:cNvSpPr/>
          <p:nvPr/>
        </p:nvSpPr>
        <p:spPr>
          <a:xfrm>
            <a:off x="576072" y="3565068"/>
            <a:ext cx="10954512" cy="160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park.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volleyball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skill.</a:t>
            </a:r>
            <a:endParaRPr lang="en-US" altLang="zh-CN" sz="2400" dirty="0"/>
          </a:p>
        </p:txBody>
      </p:sp>
      <p:sp>
        <p:nvSpPr>
          <p:cNvPr id="12" name="QC_6_BD.56_1#2c7c8eb92?vcp=1&amp;pid=fe81ccf97&amp;color=0,0,0&amp;vtp=1&amp;bbb=1"/>
          <p:cNvSpPr/>
          <p:nvPr/>
        </p:nvSpPr>
        <p:spPr>
          <a:xfrm>
            <a:off x="576072" y="5190668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4" name="QC_6_BD.56_2#2c7c8eb92.choices?vcp=1&amp;pid=fe81ccf97&amp;color=0,0,0&amp;vtp=1&amp;bbb=1"/>
          <p:cNvSpPr/>
          <p:nvPr/>
        </p:nvSpPr>
        <p:spPr>
          <a:xfrm>
            <a:off x="576072" y="5694667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A.Teacher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B.Father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C.Mother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son.</a:t>
            </a:r>
            <a:endParaRPr lang="en-US" altLang="zh-CN" sz="2400" dirty="0"/>
          </a:p>
        </p:txBody>
      </p:sp>
      <p:sp>
        <p:nvSpPr>
          <p:cNvPr id="15" name="QC_6_AN.51_1#4731acc24.bracket?vcp=1&amp;pid=fe81ccf97&amp;color=0,0,0&amp;vpa=17&amp;vtp=1&amp;answeroption=A"/>
          <p:cNvSpPr txBox="1"/>
          <p:nvPr/>
        </p:nvSpPr>
        <p:spPr>
          <a:xfrm>
            <a:off x="449072" y="155669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QC_6_AN.53_1#6e03f6d12.bracket?vcp=1&amp;pid=fe81ccf97&amp;color=0,0,0&amp;vpa=18&amp;vtp=1&amp;answeroption=B"/>
          <p:cNvSpPr txBox="1"/>
          <p:nvPr/>
        </p:nvSpPr>
        <p:spPr>
          <a:xfrm>
            <a:off x="4175887" y="256469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7" name="QC_6_AN.55_1#f546e7359.bracket?vcp=1&amp;pid=fe81ccf97&amp;color=0,0,0&amp;vpa=19&amp;vtp=1&amp;answeroption=C"/>
          <p:cNvSpPr txBox="1"/>
          <p:nvPr/>
        </p:nvSpPr>
        <p:spPr>
          <a:xfrm>
            <a:off x="449072" y="46902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8" name="QC_6_AN.57_1#2c7c8eb92.bracket?vcp=1&amp;pid=fe81ccf97&amp;color=0,0,0&amp;vpa=20&amp;vtp=1&amp;answeroption=B"/>
          <p:cNvSpPr txBox="1"/>
          <p:nvPr/>
        </p:nvSpPr>
        <p:spPr>
          <a:xfrm>
            <a:off x="4175887" y="570228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  <p:bldP spid="17" grpId="0" build="p"/>
      <p:bldP spid="1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2c7c8eb92?vcp=1&amp;pid=fe81ccf97&amp;color=0,0,0&amp;vtp=1&amp;bt=1&amp;bbb=1&amp;hb=1"/>
          <p:cNvSpPr/>
          <p:nvPr/>
        </p:nvSpPr>
        <p:spPr>
          <a:xfrm>
            <a:off x="576072" y="766985"/>
            <a:ext cx="10954512" cy="530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W：Hi，Dad.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back!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M：How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W：Not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volleyball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today.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what？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teacher，Miss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volleyball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M：Miss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Smith?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Smith?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W：Yes，it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her?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famous?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M：More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famous.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young，she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volleyball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her，the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games.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W：Oh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no!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1d81cec3?vcp=1&amp;pid=9794d9ee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（四）听短文，选择最佳答案。</a:t>
            </a:r>
            <a:endParaRPr lang="en-US" altLang="zh-CN" sz="2400" dirty="0"/>
          </a:p>
        </p:txBody>
      </p:sp>
      <p:sp>
        <p:nvSpPr>
          <p:cNvPr id="3" name="QM_5_BD.59_1#99fb2c924?vcp=1&amp;pid=31d81cec3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你将听到一篇短文，请根据短文内容，选出每个问题的最佳答案。短文读两遍。</a:t>
            </a:r>
            <a:endParaRPr lang="en-US" altLang="zh-CN" sz="2400" spc="-50" dirty="0"/>
          </a:p>
        </p:txBody>
      </p:sp>
      <p:sp>
        <p:nvSpPr>
          <p:cNvPr id="4" name="QC_6_BD.60_1#923d388e3?vcp=1&amp;pid=99fb2c924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60_2#923d388e3.choices?vcp=1&amp;pid=99fb2c924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A.30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B.17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C.13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hours.</a:t>
            </a:r>
            <a:endParaRPr lang="en-US" altLang="zh-CN" sz="2400" dirty="0"/>
          </a:p>
        </p:txBody>
      </p:sp>
      <p:sp>
        <p:nvSpPr>
          <p:cNvPr id="7" name="QC_6_BD.62_1#92f177d5d?vcp=1&amp;pid=99fb2c924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62_2#92f177d5d.choices?vcp=1&amp;pid=99fb2c924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A.Excited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B.Nervous.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C.Tired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0" name="QC_6_AN.61_1#923d388e3.bracket?vcp=1&amp;pid=99fb2c924&amp;color=0,0,0&amp;vpa=21&amp;vtp=1&amp;answeroption=C"/>
          <p:cNvSpPr txBox="1"/>
          <p:nvPr/>
        </p:nvSpPr>
        <p:spPr>
          <a:xfrm>
            <a:off x="789000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63_1#92f177d5d.bracket?vcp=1&amp;pid=99fb2c924&amp;color=0,0,0&amp;vpa=22&amp;vtp=1&amp;answeroption=A"/>
          <p:cNvSpPr txBox="1"/>
          <p:nvPr/>
        </p:nvSpPr>
        <p:spPr>
          <a:xfrm>
            <a:off x="449072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4_1#5e3f3fef8?vcp=1&amp;pid=99fb2c924&amp;color=0,0,0&amp;mp=1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64_2#5e3f3fef8.choices?vcp=1&amp;pid=99fb2c924&amp;color=0,0,0&amp;vtp=1&amp;bb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crowded.</a:t>
            </a:r>
            <a:endParaRPr lang="en-US" altLang="zh-CN" sz="2400" dirty="0"/>
          </a:p>
        </p:txBody>
      </p:sp>
      <p:sp>
        <p:nvSpPr>
          <p:cNvPr id="5" name="QC_6_BD.66_1#8e9adca6b?vcp=1&amp;pid=99fb2c924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dinner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66_2#8e9adca6b.choices?vcp=1&amp;pid=99fb2c924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restaurant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house.</a:t>
            </a:r>
            <a:endParaRPr lang="en-US" altLang="zh-CN" sz="2400" dirty="0"/>
          </a:p>
        </p:txBody>
      </p:sp>
      <p:sp>
        <p:nvSpPr>
          <p:cNvPr id="8" name="QC_6_BD.68_1#5b5e54a8a?vcp=1&amp;pid=99fb2c924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6_BD.68_2#5b5e54a8a.choices?vcp=1&amp;pid=99fb2c924&amp;color=0,0,0&amp;vtp=1&amp;bbb=1"/>
          <p:cNvSpPr/>
          <p:nvPr/>
        </p:nvSpPr>
        <p:spPr>
          <a:xfrm>
            <a:off x="576072" y="43343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friendly.</a:t>
            </a:r>
            <a:endParaRPr lang="en-US" altLang="zh-CN" sz="2400" dirty="0"/>
          </a:p>
        </p:txBody>
      </p:sp>
      <p:sp>
        <p:nvSpPr>
          <p:cNvPr id="11" name="QC_6_AN.65_1#5e3f3fef8.bracket?vcp=1&amp;pid=99fb2c924&amp;color=0,0,0&amp;mp=1&amp;vpa=23&amp;vtp=1&amp;answeroption=B"/>
          <p:cNvSpPr txBox="1"/>
          <p:nvPr/>
        </p:nvSpPr>
        <p:spPr>
          <a:xfrm>
            <a:off x="449072" y="16938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67_1#8e9adca6b.bracket?vcp=1&amp;pid=99fb2c924&amp;color=0,0,0&amp;vpa=24&amp;vtp=1&amp;answeroption=B"/>
          <p:cNvSpPr txBox="1"/>
          <p:nvPr/>
        </p:nvSpPr>
        <p:spPr>
          <a:xfrm>
            <a:off x="4175887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69_1#5b5e54a8a.bracket?vcp=1&amp;pid=99fb2c924&amp;color=0,0,0&amp;vpa=25&amp;vtp=1&amp;answeroption=C"/>
          <p:cNvSpPr txBox="1"/>
          <p:nvPr/>
        </p:nvSpPr>
        <p:spPr>
          <a:xfrm>
            <a:off x="449072" y="55357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0_1#5b5e54a8a?vcp=1&amp;pid=99fb2c924&amp;color=0,0,0&amp;vtp=1&amp;bt=1&amp;bbb=1&amp;hb=1"/>
          <p:cNvSpPr/>
          <p:nvPr/>
        </p:nvSpPr>
        <p:spPr>
          <a:xfrm>
            <a:off x="576072" y="12257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thirteen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flying，I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excited.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plane，I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Well，the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nice.Then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dinner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lucky.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14a0ed14?vcp=1&amp;pid=9794d9ee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（五）听短文，填信息。</a:t>
            </a:r>
            <a:endParaRPr lang="en-US" altLang="zh-CN" sz="2400" dirty="0"/>
          </a:p>
        </p:txBody>
      </p:sp>
      <p:sp>
        <p:nvSpPr>
          <p:cNvPr id="3" name="QM_5_BD.71_1#8bcd6d272?vcp=1&amp;pid=014a0ed14&amp;color=0,0,0&amp;vtp=1&amp;bbb=1&amp;hb=1"/>
          <p:cNvSpPr/>
          <p:nvPr/>
        </p:nvSpPr>
        <p:spPr>
          <a:xfrm>
            <a:off x="576072" y="1018159"/>
            <a:ext cx="10954512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将所缺信息填入答题卡对应的横线上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每空一词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。短文读三遍。</a:t>
            </a:r>
            <a:endParaRPr lang="en-US" altLang="zh-CN" sz="2400" dirty="0"/>
          </a:p>
        </p:txBody>
      </p:sp>
      <p:graphicFrame>
        <p:nvGraphicFramePr>
          <p:cNvPr id="23" name="QM_5_BD.71_2#8bcd6d272?colgroup=35&amp;vcp=1&amp;pid=014a0ed14&amp;color=0,0,0&amp;vtp=1&amp;bbb=1&amp;hb=1"/>
          <p:cNvGraphicFramePr>
            <a:graphicFrameLocks noGrp="1"/>
          </p:cNvGraphicFramePr>
          <p:nvPr/>
        </p:nvGraphicFramePr>
        <p:xfrm>
          <a:off x="576072" y="2097659"/>
          <a:ext cx="10927080" cy="4102481"/>
        </p:xfrm>
        <a:graphic>
          <a:graphicData uri="http://schemas.openxmlformats.org/drawingml/2006/table">
            <a:tbl>
              <a:tblPr/>
              <a:tblGrid>
                <a:gridCol w="1399032"/>
                <a:gridCol w="9528048"/>
              </a:tblGrid>
              <a:tr h="53898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Class-Cleaning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Day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Six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Grade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Nine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26.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afternoon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5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16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floor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taking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rubbish.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16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cleaning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blackboard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28.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16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cleaning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corner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putting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29.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books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order.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1" dirty="0">
                          <a:solidFill>
                            <a:srgbClr val="A00021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30.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5_AN.72_1#8bcd6d272.blank?vcp=1&amp;pid=014a0ed14&amp;color=0,0,0&amp;vpa=26&amp;vtp=1&amp;bbb=1"/>
          <p:cNvSpPr/>
          <p:nvPr/>
        </p:nvSpPr>
        <p:spPr>
          <a:xfrm>
            <a:off x="3363935" y="3178747"/>
            <a:ext cx="130492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Monday</a:t>
            </a:r>
            <a:endParaRPr lang="en-US" altLang="zh-CN" sz="2400" dirty="0"/>
          </a:p>
        </p:txBody>
      </p:sp>
      <p:sp>
        <p:nvSpPr>
          <p:cNvPr id="6" name="QM_5_AN.73_1#8bcd6d272.blank?vcp=1&amp;pid=014a0ed14&amp;color=0,0,0&amp;vpa=27&amp;vtp=1&amp;bbb=1"/>
          <p:cNvSpPr/>
          <p:nvPr/>
        </p:nvSpPr>
        <p:spPr>
          <a:xfrm>
            <a:off x="4123586" y="3711575"/>
            <a:ext cx="140652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sweeping</a:t>
            </a:r>
            <a:endParaRPr lang="en-US" altLang="zh-CN" sz="2400" dirty="0"/>
          </a:p>
        </p:txBody>
      </p:sp>
      <p:sp>
        <p:nvSpPr>
          <p:cNvPr id="7" name="QM_5_AN.74_1#8bcd6d272.blank?vcp=1&amp;pid=014a0ed14&amp;color=0,0,0&amp;vpa=28&amp;vtp=1&amp;bbb=1"/>
          <p:cNvSpPr/>
          <p:nvPr/>
        </p:nvSpPr>
        <p:spPr>
          <a:xfrm>
            <a:off x="8236799" y="4206875"/>
            <a:ext cx="135731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windows</a:t>
            </a:r>
            <a:endParaRPr lang="en-US" altLang="zh-CN" sz="2400" dirty="0"/>
          </a:p>
        </p:txBody>
      </p:sp>
      <p:sp>
        <p:nvSpPr>
          <p:cNvPr id="8" name="QM_5_AN.75_1#8bcd6d272.blank?vcp=1&amp;pid=014a0ed14&amp;color=0,0,0&amp;vpa=29&amp;vtp=1&amp;bbb=1"/>
          <p:cNvSpPr/>
          <p:nvPr/>
        </p:nvSpPr>
        <p:spPr>
          <a:xfrm>
            <a:off x="9858462" y="4689475"/>
            <a:ext cx="134861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endParaRPr lang="en-US" altLang="zh-CN" sz="2400" dirty="0"/>
          </a:p>
        </p:txBody>
      </p:sp>
      <p:sp>
        <p:nvSpPr>
          <p:cNvPr id="9" name="QM_5_AN.76_1#8bcd6d272.blank?vcp=1&amp;pid=014a0ed14&amp;color=0,0,0&amp;vpa=30&amp;vtp=1&amp;bbb=1"/>
          <p:cNvSpPr/>
          <p:nvPr/>
        </p:nvSpPr>
        <p:spPr>
          <a:xfrm>
            <a:off x="4871933" y="5664263"/>
            <a:ext cx="16938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meaningful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87_1#a8a22b90d?vcp=1&amp;pid=8bcd6d272&amp;color=0,0,0&amp;vtp=1&amp;bt=1&amp;bbb=1&amp;hb=1"/>
          <p:cNvSpPr/>
          <p:nvPr/>
        </p:nvSpPr>
        <p:spPr>
          <a:xfrm>
            <a:off x="576072" y="67706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Six，Grade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Nine.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class-cleaning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classroom.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Monday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class-cleaning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time，everyone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responsible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sweeping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floor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rubbish.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blackboard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windows，while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responsible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corner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classroom.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cleaning，the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classroom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tidy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classroom，we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meaningful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5de9a84a?vcp=1&amp;pid=5ee81979a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二、补全对话（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88_1#cde802893?vcp=1&amp;pid=f5de9a84a&amp;color=0,0,0&amp;vtp=1&amp;bbb=1"/>
          <p:cNvSpPr/>
          <p:nvPr/>
        </p:nvSpPr>
        <p:spPr>
          <a:xfrm>
            <a:off x="576072" y="111708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根据对话内容，从下面的方框中选出恰当的句子补全对话，有一个选项是多余的。</a:t>
            </a:r>
            <a:endParaRPr lang="en-US" altLang="zh-CN" sz="2400" spc="-100" dirty="0"/>
          </a:p>
        </p:txBody>
      </p:sp>
      <p:graphicFrame>
        <p:nvGraphicFramePr>
          <p:cNvPr id="26" name="QM_4_BD.88_2#cde802893?colgroup=35&amp;vcp=1&amp;pid=f5de9a84a&amp;color=0,0,0&amp;vtp=1&amp;bbb=1"/>
          <p:cNvGraphicFramePr>
            <a:graphicFrameLocks noGrp="1"/>
          </p:cNvGraphicFramePr>
          <p:nvPr/>
        </p:nvGraphicFramePr>
        <p:xfrm>
          <a:off x="575945" y="1730375"/>
          <a:ext cx="7981315" cy="2935605"/>
        </p:xfrm>
        <a:graphic>
          <a:graphicData uri="http://schemas.openxmlformats.org/drawingml/2006/table">
            <a:tbl>
              <a:tblPr/>
              <a:tblGrid>
                <a:gridCol w="7981315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A.Which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there?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B.Can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there?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C.How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far?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D.Would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weekend?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E.Could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latest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movies?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F.Could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groceries?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88_3#cde802893?vcp=1&amp;pid=f5de9a84a&amp;color=0,0,0&amp;vtp=1&amp;bbb=1"/>
          <p:cNvSpPr/>
          <p:nvPr/>
        </p:nvSpPr>
        <p:spPr>
          <a:xfrm>
            <a:off x="576072" y="472725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A：Hi，I'm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B：Hi，I'm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neighbourhood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</p:txBody>
      </p:sp>
      <p:sp>
        <p:nvSpPr>
          <p:cNvPr id="6" name="QM_4_AN.89_1#cde802893.blank?vcp=1&amp;pid=f5de9a84a&amp;color=0,0,0&amp;vpa=36&amp;vtp=1"/>
          <p:cNvSpPr/>
          <p:nvPr/>
        </p:nvSpPr>
        <p:spPr>
          <a:xfrm>
            <a:off x="8142573" y="533431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0_1#cde802893?vcp=1&amp;pid=f5de9a84a&amp;color=0,0,0&amp;mp=1&amp;vtp=1&amp;bt=1&amp;bbb=1&amp;hb=1"/>
          <p:cNvSpPr/>
          <p:nvPr/>
        </p:nvSpPr>
        <p:spPr>
          <a:xfrm>
            <a:off x="576072" y="93233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fantastic，but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B：Well，there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friendly.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A：Great.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B：Sure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theatre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left.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way，what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weekend?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B：Nothing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hiking.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</p:txBody>
      </p:sp>
      <p:sp>
        <p:nvSpPr>
          <p:cNvPr id="3" name="QM_4_AN.91_1#cde802893.blank?vcp=1&amp;pid=f5de9a84a&amp;color=0,0,0&amp;mp=1&amp;vpa=37&amp;vtp=1"/>
          <p:cNvSpPr/>
          <p:nvPr/>
        </p:nvSpPr>
        <p:spPr>
          <a:xfrm>
            <a:off x="9959055" y="932339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4" name="QM_4_AN.92_1#cde802893.blank?vcp=1&amp;pid=f5de9a84a&amp;color=0,0,0&amp;mp=1&amp;vpa=38&amp;vtp=1"/>
          <p:cNvSpPr/>
          <p:nvPr/>
        </p:nvSpPr>
        <p:spPr>
          <a:xfrm>
            <a:off x="2461419" y="2580799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M_4_AN.93_1#cde802893.blank?vcp=1&amp;pid=f5de9a84a&amp;color=0,0,0&amp;mp=1&amp;vpa=39&amp;vtp=1"/>
          <p:cNvSpPr/>
          <p:nvPr/>
        </p:nvSpPr>
        <p:spPr>
          <a:xfrm>
            <a:off x="3459130" y="5428139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1#cde802893?vcp=1&amp;pid=f5de9a84a&amp;color=0,0,0&amp;mp=1&amp;vtp=1&amp;bt=1&amp;bbb=1&amp;hb=1"/>
          <p:cNvSpPr/>
          <p:nvPr/>
        </p:nvSpPr>
        <p:spPr>
          <a:xfrm>
            <a:off x="576072" y="145733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Meiling，but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here.</a:t>
            </a:r>
            <a:endParaRPr lang="en-US" altLang="zh-CN" sz="2400" dirty="0"/>
          </a:p>
        </p:txBody>
      </p:sp>
      <p:sp>
        <p:nvSpPr>
          <p:cNvPr id="3" name="QM_4_BD.94_2#cde802893?sp=1&amp;vcp=1&amp;pid=f5de9a84a&amp;color=0,0,0&amp;mp=1&amp;vtp=1&amp;bbb=1&amp;hb=1"/>
          <p:cNvSpPr/>
          <p:nvPr/>
        </p:nvSpPr>
        <p:spPr>
          <a:xfrm>
            <a:off x="576072" y="260190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A：35.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B：Let's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bikes.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A：Deal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weekend，at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neighbourhood.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B：See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4" name="QM_4_AN.95_1#cde802893.blank?vcp=1&amp;pid=f5de9a84a&amp;color=0,0,0&amp;mp=1&amp;vpa=40&amp;vtp=1"/>
          <p:cNvSpPr/>
          <p:nvPr/>
        </p:nvSpPr>
        <p:spPr>
          <a:xfrm>
            <a:off x="1462690" y="257396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6bf432b0?vcp=1&amp;pid=5ee81979a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三、完形填空（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96_1#5425390a3?vcp=1&amp;pid=26bf432b0&amp;color=0,0,0&amp;vtp=1&amp;bbb=1&amp;hb=1"/>
          <p:cNvSpPr/>
          <p:nvPr/>
        </p:nvSpPr>
        <p:spPr>
          <a:xfrm>
            <a:off x="576072" y="1117088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阅读下面语篇，从各小题所给的A、B、C三个选项中，选出最佳选项。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second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Ojos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Salado，the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highest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volcano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火山)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midnight.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passed，the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situation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increasingly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carefully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6_2#5425390a3?vcp=1&amp;pid=26bf432b0&amp;color=0,0,0&amp;mp=1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Besides，my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breathing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slower，which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frightened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chronic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asthma(慢性哮喘)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effort，I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reached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views.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down，I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danger，so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6_3#5425390a3?vcp=1&amp;pid=26bf432b0&amp;color=0,0,0&amp;mp=1&amp;vtp=1&amp;bt=1&amp;bbb=1&amp;hb=1"/>
          <p:cNvSpPr/>
          <p:nvPr/>
        </p:nvSpPr>
        <p:spPr>
          <a:xfrm>
            <a:off x="369570" y="944880"/>
            <a:ext cx="11356975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achieved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Guinness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volcano，I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spotted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highest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altitude(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海拔)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kayak(皮划艇)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altitude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swim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me，saying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forever.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Now，I'm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three-time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holder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imagined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adventure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ddb90d33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2025年初中学业水平考试模拟测试卷（六）</a:t>
            </a:r>
            <a:endParaRPr lang="en-US" altLang="zh-CN" sz="4800" dirty="0"/>
          </a:p>
        </p:txBody>
      </p:sp>
      <p:sp>
        <p:nvSpPr>
          <p:cNvPr id="3" name="C_1#0ddb90d33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英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endParaRPr lang="en-US" altLang="zh-CN" sz="4000" dirty="0"/>
          </a:p>
        </p:txBody>
      </p:sp>
      <p:sp>
        <p:nvSpPr>
          <p:cNvPr id="4" name="C_1#0ddb90d33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7_1#7e0aeb2eb.choices?vcp=1&amp;pid=5425390a3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A.difficult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B.unusual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C.simple</a:t>
            </a:r>
            <a:endParaRPr lang="en-US" altLang="zh-CN" sz="2400" dirty="0"/>
          </a:p>
        </p:txBody>
      </p:sp>
      <p:sp>
        <p:nvSpPr>
          <p:cNvPr id="4" name="QC_5_BD.99_1#fdfb2972a.choices?vcp=1&amp;pid=5425390a3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A.darkness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B.distance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C.crowd</a:t>
            </a:r>
            <a:endParaRPr lang="en-US" altLang="zh-CN" sz="2400" dirty="0"/>
          </a:p>
        </p:txBody>
      </p:sp>
      <p:sp>
        <p:nvSpPr>
          <p:cNvPr id="6" name="QC_5_BD.101_1#eda7acd42.choices?vcp=1&amp;pid=5425390a3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A.lost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B.sad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C.alone</a:t>
            </a:r>
            <a:endParaRPr lang="en-US" altLang="zh-CN" sz="2400" dirty="0"/>
          </a:p>
        </p:txBody>
      </p:sp>
      <p:sp>
        <p:nvSpPr>
          <p:cNvPr id="8" name="QC_5_BD.103_1#ba9884ab3.choices?vcp=1&amp;pid=5425390a3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A.power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B.breath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C.cash</a:t>
            </a:r>
            <a:endParaRPr lang="en-US" altLang="zh-CN" sz="2400" dirty="0"/>
          </a:p>
        </p:txBody>
      </p:sp>
      <p:sp>
        <p:nvSpPr>
          <p:cNvPr id="10" name="QC_5_BD.105_1#70ee766cb.choices?vcp=1&amp;pid=5425390a3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A.naturally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B.directly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C.finally</a:t>
            </a:r>
            <a:endParaRPr lang="en-US" altLang="zh-CN" sz="2400" dirty="0"/>
          </a:p>
        </p:txBody>
      </p:sp>
      <p:sp>
        <p:nvSpPr>
          <p:cNvPr id="12" name="QC_5_BD.107_1#6d62bc67c.choices?vcp=1&amp;pid=5425390a3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A.visit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B.find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C.save</a:t>
            </a:r>
            <a:endParaRPr lang="en-US" altLang="zh-CN" sz="2400" dirty="0"/>
          </a:p>
        </p:txBody>
      </p:sp>
      <p:sp>
        <p:nvSpPr>
          <p:cNvPr id="14" name="QC_5_BD.109_1#2c76223d1.choices?vcp=1&amp;pid=5425390a3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A.praised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B.finished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C.discussed</a:t>
            </a:r>
            <a:endParaRPr lang="en-US" altLang="zh-CN" sz="2400" dirty="0"/>
          </a:p>
        </p:txBody>
      </p:sp>
      <p:sp>
        <p:nvSpPr>
          <p:cNvPr id="16" name="QC_5_BD.111_1#246b34f25.choices?vcp=1&amp;pid=5425390a3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A.idea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B.rest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C.task</a:t>
            </a:r>
            <a:endParaRPr lang="en-US" altLang="zh-CN" sz="2400" dirty="0"/>
          </a:p>
        </p:txBody>
      </p:sp>
      <p:sp>
        <p:nvSpPr>
          <p:cNvPr id="18" name="QC_5_BD.113_1#0b95f54b7.choices?vcp=1&amp;pid=5425390a3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A.shocked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B.calmed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C.warned</a:t>
            </a:r>
            <a:endParaRPr lang="en-US" altLang="zh-CN" sz="2400" dirty="0"/>
          </a:p>
        </p:txBody>
      </p:sp>
      <p:sp>
        <p:nvSpPr>
          <p:cNvPr id="20" name="QC_5_BD.115_1#49fddc740.choices?vcp=1&amp;pid=5425390a3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A.pain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B.feeling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C.success</a:t>
            </a:r>
            <a:endParaRPr lang="en-US" altLang="zh-CN" sz="2400" dirty="0"/>
          </a:p>
        </p:txBody>
      </p:sp>
      <p:sp>
        <p:nvSpPr>
          <p:cNvPr id="22" name="QC_5_AN.98_1#7e0aeb2eb.bracket?vcp=1&amp;pid=5425390a3&amp;color=0,0,0&amp;vpa=41&amp;vtp=1&amp;answeroption=A"/>
          <p:cNvSpPr txBox="1"/>
          <p:nvPr/>
        </p:nvSpPr>
        <p:spPr>
          <a:xfrm>
            <a:off x="950087" y="58839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3" name="QC_5_AN.100_1#fdfb2972a.bracket?vcp=1&amp;pid=5425390a3&amp;color=0,0,0&amp;vpa=42&amp;vtp=1&amp;answeroption=A"/>
          <p:cNvSpPr txBox="1"/>
          <p:nvPr/>
        </p:nvSpPr>
        <p:spPr>
          <a:xfrm>
            <a:off x="950087" y="11128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4" name="QC_5_AN.102_1#eda7acd42.bracket?vcp=1&amp;pid=5425390a3&amp;color=0,0,0&amp;vpa=43&amp;vtp=1&amp;answeroption=C"/>
          <p:cNvSpPr txBox="1"/>
          <p:nvPr/>
        </p:nvSpPr>
        <p:spPr>
          <a:xfrm>
            <a:off x="8392922" y="16198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5" name="QC_5_AN.104_1#ba9884ab3.bracket?vcp=1&amp;pid=5425390a3&amp;color=0,0,0&amp;vpa=44&amp;vtp=1&amp;answeroption=B"/>
          <p:cNvSpPr txBox="1"/>
          <p:nvPr/>
        </p:nvSpPr>
        <p:spPr>
          <a:xfrm>
            <a:off x="518109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6" name="QC_5_AN.106_1#70ee766cb.bracket?vcp=1&amp;pid=5425390a3&amp;color=0,0,0&amp;vpa=45&amp;vtp=1&amp;answeroption=C"/>
          <p:cNvSpPr txBox="1"/>
          <p:nvPr/>
        </p:nvSpPr>
        <p:spPr>
          <a:xfrm>
            <a:off x="8392922" y="26655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7" name="QC_5_AN.108_1#6d62bc67c.bracket?vcp=1&amp;pid=5425390a3&amp;color=0,0,0&amp;vpa=46&amp;vtp=1&amp;answeroption=C"/>
          <p:cNvSpPr txBox="1"/>
          <p:nvPr/>
        </p:nvSpPr>
        <p:spPr>
          <a:xfrm>
            <a:off x="8392922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8" name="QC_5_AN.110_1#2c76223d1.bracket?vcp=1&amp;pid=5425390a3&amp;color=0,0,0&amp;vpa=47&amp;vtp=1&amp;answeroption=B"/>
          <p:cNvSpPr txBox="1"/>
          <p:nvPr/>
        </p:nvSpPr>
        <p:spPr>
          <a:xfrm>
            <a:off x="5181092" y="37112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9" name="QC_5_AN.112_1#246b34f25.bracket?vcp=1&amp;pid=5425390a3&amp;color=0,0,0&amp;vpa=48&amp;vtp=1&amp;answeroption=A"/>
          <p:cNvSpPr txBox="1"/>
          <p:nvPr/>
        </p:nvSpPr>
        <p:spPr>
          <a:xfrm>
            <a:off x="950087" y="424998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0" name="QC_5_AN.114_1#0b95f54b7.bracket?vcp=1&amp;pid=5425390a3&amp;color=0,0,0&amp;vpa=49&amp;vtp=1&amp;answeroption=C"/>
          <p:cNvSpPr txBox="1"/>
          <p:nvPr/>
        </p:nvSpPr>
        <p:spPr>
          <a:xfrm>
            <a:off x="8392922" y="47569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1" name="QC_5_AN.116_1#49fddc740.bracket?vcp=1&amp;pid=5425390a3&amp;color=0,0,0&amp;vpa=50&amp;vtp=1&amp;answeroption=C"/>
          <p:cNvSpPr txBox="1"/>
          <p:nvPr/>
        </p:nvSpPr>
        <p:spPr>
          <a:xfrm>
            <a:off x="8392922" y="527982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8964cee9?vcp=1&amp;pid=5ee81979a&amp;color=0,0,0&amp;vtp=1&amp;bt=1&amp;bbb=1"/>
          <p:cNvSpPr/>
          <p:nvPr/>
        </p:nvSpPr>
        <p:spPr>
          <a:xfrm>
            <a:off x="576072" y="539496"/>
            <a:ext cx="10954512" cy="594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四、阅读理解（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17_1#39143687c?sp=1&amp;vcp=1&amp;pid=b8964cee9&amp;color=0,0,0&amp;vtp=1"/>
          <p:cNvSpPr/>
          <p:nvPr/>
        </p:nvSpPr>
        <p:spPr>
          <a:xfrm>
            <a:off x="576072" y="1117088"/>
            <a:ext cx="10954512" cy="5486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M_4_BD.117_2#39143687c?sp=1&amp;vcp=1&amp;pid=b8964cee9&amp;color=0,0,0&amp;vtp=1&amp;bbb=1"/>
          <p:cNvSpPr/>
          <p:nvPr/>
        </p:nvSpPr>
        <p:spPr>
          <a:xfrm>
            <a:off x="576072" y="172287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After-School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endParaRPr lang="en-US" altLang="zh-CN" sz="2400" dirty="0"/>
          </a:p>
        </p:txBody>
      </p:sp>
      <p:graphicFrame>
        <p:nvGraphicFramePr>
          <p:cNvPr id="33" name="QM_4_BD.117_3#39143687c?colgroup=17,17&amp;vcp=1&amp;pid=b8964cee9&amp;color=0,0,0&amp;vtp=1&amp;bbb=1"/>
          <p:cNvGraphicFramePr>
            <a:graphicFrameLocks noGrp="1"/>
          </p:cNvGraphicFramePr>
          <p:nvPr/>
        </p:nvGraphicFramePr>
        <p:xfrm>
          <a:off x="576072" y="2326958"/>
          <a:ext cx="10917936" cy="2347849"/>
        </p:xfrm>
        <a:graphic>
          <a:graphicData uri="http://schemas.openxmlformats.org/drawingml/2006/table">
            <a:tbl>
              <a:tblPr/>
              <a:tblGrid>
                <a:gridCol w="5568696"/>
                <a:gridCol w="5349240"/>
              </a:tblGrid>
              <a:tr h="227368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interested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games?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Teacher：Mr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Brown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Place：On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playground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Time：16：00—18：00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Monday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Age：Over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dancer?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Teacher：Miss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Miller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Place：In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gym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Time：19：00—21：00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Friday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Age：Over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M_4_BD.117_3#39143687c?colgroup=17,17&amp;vcp=1&amp;pid=b8964cee9&amp;color=0,0,0&amp;vtp=1&amp;bbb=1"/>
          <p:cNvGraphicFramePr>
            <a:graphicFrameLocks noGrp="1"/>
          </p:cNvGraphicFramePr>
          <p:nvPr/>
        </p:nvGraphicFramePr>
        <p:xfrm>
          <a:off x="576072" y="2152564"/>
          <a:ext cx="10917936" cy="2347849"/>
        </p:xfrm>
        <a:graphic>
          <a:graphicData uri="http://schemas.openxmlformats.org/drawingml/2006/table">
            <a:tbl>
              <a:tblPr/>
              <a:tblGrid>
                <a:gridCol w="5568696"/>
                <a:gridCol w="5349240"/>
              </a:tblGrid>
              <a:tr h="2273681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painting?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Teacher：Mr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Green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Place：In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room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Time：8：00—10：00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Sunday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Age：Over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enjoy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playing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chess?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Teacher：Mrs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Smith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Place：In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library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Time：15：30—18：00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Saturday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Age：Over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4_BD.117_3#39143687c?colgroup=17,17&amp;vcp=1&amp;pid=b8964cee9&amp;color=0,0,0&amp;vtp=1&amp;bbb=1"/>
          <p:cNvSpPr txBox="1"/>
          <p:nvPr/>
        </p:nvSpPr>
        <p:spPr>
          <a:xfrm>
            <a:off x="8954008" y="1523642"/>
            <a:ext cx="2540000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mtClean="0">
                <a:latin typeface="Times New Roman" panose="02020603050405020304" pitchFamily="34" charset="0"/>
              </a:rPr>
              <a:t>续表</a:t>
            </a:r>
            <a:endParaRPr lang="zh-CN" altLang="en-US" smtClean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8_1#af7d1d9da?vcp=1&amp;pid=39143687c&amp;color=0,0,0&amp;vtp=1&amp;bt=1&amp;bbb=1"/>
          <p:cNvSpPr/>
          <p:nvPr/>
        </p:nvSpPr>
        <p:spPr>
          <a:xfrm>
            <a:off x="576072" y="13925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46.If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dance，she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old.</a:t>
            </a:r>
            <a:endParaRPr lang="en-US" altLang="zh-CN" sz="2400" dirty="0"/>
          </a:p>
        </p:txBody>
      </p:sp>
      <p:sp>
        <p:nvSpPr>
          <p:cNvPr id="4" name="QC_5_BD.118_2#af7d1d9da.choices?vcp=1&amp;pid=39143687c&amp;color=0,0,0&amp;vtp=1&amp;bbb=1"/>
          <p:cNvSpPr/>
          <p:nvPr/>
        </p:nvSpPr>
        <p:spPr>
          <a:xfrm>
            <a:off x="576072" y="19169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A.four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B.five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C.six</a:t>
            </a:r>
            <a:endParaRPr lang="en-US" altLang="zh-CN" sz="2400" dirty="0"/>
          </a:p>
        </p:txBody>
      </p:sp>
      <p:sp>
        <p:nvSpPr>
          <p:cNvPr id="5" name="QC_5_BD.120_1#b58132f4c?vcp=1&amp;pid=39143687c&amp;color=0,0,0&amp;vtp=1&amp;bbb=1"/>
          <p:cNvSpPr/>
          <p:nvPr/>
        </p:nvSpPr>
        <p:spPr>
          <a:xfrm>
            <a:off x="576072" y="24398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47.Cindy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pictures，so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Sunday.</a:t>
            </a:r>
            <a:endParaRPr lang="en-US" altLang="zh-CN" sz="2400" dirty="0"/>
          </a:p>
        </p:txBody>
      </p:sp>
      <p:sp>
        <p:nvSpPr>
          <p:cNvPr id="7" name="QC_5_BD.120_2#b58132f4c.choices?vcp=1&amp;pid=39143687c&amp;color=0,0,0&amp;vtp=1&amp;bbb=1"/>
          <p:cNvSpPr/>
          <p:nvPr/>
        </p:nvSpPr>
        <p:spPr>
          <a:xfrm>
            <a:off x="576072" y="296271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playground</a:t>
            </a:r>
            <a:endParaRPr lang="en-US" altLang="zh-CN" sz="2400" dirty="0"/>
          </a:p>
        </p:txBody>
      </p:sp>
      <p:sp>
        <p:nvSpPr>
          <p:cNvPr id="8" name="QC_5_BD.122_1#bcad55351?vcp=1&amp;pid=39143687c&amp;color=0,0,0&amp;vtp=1&amp;bbb=1&amp;hb=1"/>
          <p:cNvSpPr/>
          <p:nvPr/>
        </p:nvSpPr>
        <p:spPr>
          <a:xfrm>
            <a:off x="576072" y="348557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48.If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David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tennis，who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10" name="QC_5_BD.122_2#bcad55351.choices?vcp=1&amp;pid=39143687c&amp;color=0,0,0&amp;vtp=1&amp;bbb=1"/>
          <p:cNvSpPr/>
          <p:nvPr/>
        </p:nvSpPr>
        <p:spPr>
          <a:xfrm>
            <a:off x="576072" y="411041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B.Miss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Miller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C.Mrs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Smith.</a:t>
            </a:r>
            <a:endParaRPr lang="en-US" altLang="zh-CN" sz="2400" dirty="0"/>
          </a:p>
        </p:txBody>
      </p:sp>
      <p:sp>
        <p:nvSpPr>
          <p:cNvPr id="11" name="QC_5_AN.119_1#af7d1d9da.blank?vcp=1&amp;pid=39143687c&amp;color=0,0,0&amp;vpa=51&amp;vtp=1&amp;answeroption=B"/>
          <p:cNvSpPr txBox="1"/>
          <p:nvPr/>
        </p:nvSpPr>
        <p:spPr>
          <a:xfrm>
            <a:off x="4175887" y="19500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21_1#b58132f4c.blank?vcp=1&amp;pid=39143687c&amp;color=0,0,0&amp;vpa=52&amp;vtp=1&amp;answeroption=B"/>
          <p:cNvSpPr txBox="1"/>
          <p:nvPr/>
        </p:nvSpPr>
        <p:spPr>
          <a:xfrm>
            <a:off x="4175887" y="299573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23_1#bcad55351.bracket?vcp=1&amp;pid=39143687c&amp;color=0,0,0&amp;vpa=53&amp;vtp=1&amp;answeroption=A"/>
          <p:cNvSpPr txBox="1"/>
          <p:nvPr/>
        </p:nvSpPr>
        <p:spPr>
          <a:xfrm>
            <a:off x="449072" y="414343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QM_4_BD.117_4#39143687c?vcp=1&amp;pid=b8964cee9&amp;color=0,0,0&amp;vtp=1&amp;bbb=1"/>
          <p:cNvSpPr/>
          <p:nvPr/>
        </p:nvSpPr>
        <p:spPr>
          <a:xfrm>
            <a:off x="576072" y="83519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根据语篇内容，选择最佳选项。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4_1#334254204?vcp=1&amp;pid=39143687c&amp;color=0,0,0&amp;mp=1&amp;vtp=1&amp;bt=1&amp;bbb=1"/>
          <p:cNvSpPr/>
          <p:nvPr/>
        </p:nvSpPr>
        <p:spPr>
          <a:xfrm>
            <a:off x="576072" y="1688470"/>
            <a:ext cx="111156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49.Which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5_BD.124_2#334254204.choices?vcp=1&amp;pid=39143687c&amp;color=0,0,0&amp;vtp=1&amp;bbb=1"/>
          <p:cNvSpPr/>
          <p:nvPr/>
        </p:nvSpPr>
        <p:spPr>
          <a:xfrm>
            <a:off x="576072" y="22129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A.Dancing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B.Painting.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C.Singing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C_5_BD.126_1#fabd51f77?vcp=1&amp;pid=39143687c&amp;color=0,0,0&amp;vtp=1&amp;bbb=1"/>
          <p:cNvSpPr/>
          <p:nvPr/>
        </p:nvSpPr>
        <p:spPr>
          <a:xfrm>
            <a:off x="576072" y="273576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7" name="QC_5_BD.126_2#fabd51f77.choices?vcp=1&amp;pid=39143687c&amp;color=0,0,0&amp;vtp=1&amp;bbb=1"/>
          <p:cNvSpPr/>
          <p:nvPr/>
        </p:nvSpPr>
        <p:spPr>
          <a:xfrm>
            <a:off x="576072" y="325862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half.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C.Two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hours.</a:t>
            </a:r>
            <a:endParaRPr lang="en-US" altLang="zh-CN" sz="2400" dirty="0"/>
          </a:p>
        </p:txBody>
      </p:sp>
      <p:sp>
        <p:nvSpPr>
          <p:cNvPr id="8" name="QC_5_AN.125_1#334254204.bracket?vcp=1&amp;pid=39143687c&amp;color=0,0,0&amp;mp=1&amp;vpa=54&amp;vtp=1&amp;answeroption=C"/>
          <p:cNvSpPr txBox="1"/>
          <p:nvPr/>
        </p:nvSpPr>
        <p:spPr>
          <a:xfrm>
            <a:off x="7890002" y="22459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27_1#fabd51f77.bracket?vcp=1&amp;pid=39143687c&amp;color=0,0,0&amp;vpa=55&amp;vtp=1&amp;answeroption=A"/>
          <p:cNvSpPr txBox="1"/>
          <p:nvPr/>
        </p:nvSpPr>
        <p:spPr>
          <a:xfrm>
            <a:off x="449072" y="331704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8_1#4a98fa1e8?sp=1&amp;vcp=1&amp;pid=b8964cee9&amp;color=0,0,0&amp;vtp=1&amp;bt=1&amp;bbb=1&amp;hb=1"/>
          <p:cNvSpPr/>
          <p:nvPr/>
        </p:nvSpPr>
        <p:spPr>
          <a:xfrm>
            <a:off x="576072" y="80406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ago.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sadly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meaningless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day，Henry's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neighbour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yard.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sorrow(悲伤).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him，“Hello，Henry!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fence(篱笆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falling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apart.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fix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fence?”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8_2#4a98fa1e8?vcp=1&amp;pid=b8964cee9&amp;color=0,0,0&amp;mp=1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rude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agreed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fix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herself.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fixing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fence.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finished，Lisa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thanked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smile.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wife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8_3#4a98fa1e8?vcp=1&amp;pid=b8964cee9&amp;color=0,0,0&amp;mp=1&amp;vtp=1&amp;bt=1&amp;bbb=1&amp;hb=1"/>
          <p:cNvSpPr/>
          <p:nvPr/>
        </p:nvSpPr>
        <p:spPr>
          <a:xfrm>
            <a:off x="576072" y="12130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job!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me?”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agreed.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fence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neighbours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him，they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praised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proud.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meaningless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purpose.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staying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sorrow.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9_1#d91e5d69e?vcp=1&amp;pid=4a98fa1e8&amp;color=0,0,0&amp;vtp=1&amp;bt=1&amp;bbb=1&amp;hb=1"/>
          <p:cNvSpPr/>
          <p:nvPr/>
        </p:nvSpPr>
        <p:spPr>
          <a:xfrm>
            <a:off x="576072" y="135636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51.Why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fix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fence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up?</a:t>
            </a:r>
            <a:endParaRPr lang="en-US" altLang="zh-CN" sz="2400" dirty="0"/>
          </a:p>
        </p:txBody>
      </p:sp>
      <p:sp>
        <p:nvSpPr>
          <p:cNvPr id="4" name="QC_5_BD.129_2#d91e5d69e.choices?vcp=1&amp;pid=4a98fa1e8&amp;color=0,0,0&amp;vtp=1&amp;bbb=1"/>
          <p:cNvSpPr/>
          <p:nvPr/>
        </p:nvSpPr>
        <p:spPr>
          <a:xfrm>
            <a:off x="576072" y="195928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enough.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instead.</a:t>
            </a:r>
            <a:endParaRPr lang="en-US" altLang="zh-CN" sz="2400" dirty="0"/>
          </a:p>
        </p:txBody>
      </p:sp>
      <p:sp>
        <p:nvSpPr>
          <p:cNvPr id="5" name="QC_5_BD.131_1#7f8b46de4?vcp=1&amp;pid=4a98fa1e8&amp;color=0,0,0&amp;vtp=1&amp;bbb=1"/>
          <p:cNvSpPr/>
          <p:nvPr/>
        </p:nvSpPr>
        <p:spPr>
          <a:xfrm>
            <a:off x="576072" y="366108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“rude”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31_2#7f8b46de4.choices?vcp=1&amp;pid=4a98fa1e8&amp;color=0,0,0&amp;vtp=1&amp;bbb=1"/>
          <p:cNvSpPr/>
          <p:nvPr/>
        </p:nvSpPr>
        <p:spPr>
          <a:xfrm>
            <a:off x="576072" y="41839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A.Impolite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B.Helpless.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C.Unexpected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BD.133_1#63190b558?vcp=1&amp;pid=4a98fa1e8&amp;color=0,0,0&amp;vtp=1&amp;bbb=1"/>
          <p:cNvSpPr/>
          <p:nvPr/>
        </p:nvSpPr>
        <p:spPr>
          <a:xfrm>
            <a:off x="576072" y="47068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53.Which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33_2#63190b558.choices?vcp=1&amp;pid=4a98fa1e8&amp;color=0,0,0&amp;vtp=1&amp;bbb=1"/>
          <p:cNvSpPr/>
          <p:nvPr/>
        </p:nvSpPr>
        <p:spPr>
          <a:xfrm>
            <a:off x="576072" y="52296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A.Silly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lazy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B.Rude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lazy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C.Clever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helpful.</a:t>
            </a:r>
            <a:endParaRPr lang="en-US" altLang="zh-CN" sz="2400" dirty="0"/>
          </a:p>
        </p:txBody>
      </p:sp>
      <p:sp>
        <p:nvSpPr>
          <p:cNvPr id="11" name="QC_5_AN.130_1#d91e5d69e.bracket?vcp=1&amp;pid=4a98fa1e8&amp;color=0,0,0&amp;vpa=56&amp;vtp=1&amp;answeroption=C"/>
          <p:cNvSpPr txBox="1"/>
          <p:nvPr/>
        </p:nvSpPr>
        <p:spPr>
          <a:xfrm>
            <a:off x="449072" y="316070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32_1#7f8b46de4.bracket?vcp=1&amp;pid=4a98fa1e8&amp;color=0,0,0&amp;vpa=57&amp;vtp=1&amp;answeroption=A"/>
          <p:cNvSpPr txBox="1"/>
          <p:nvPr/>
        </p:nvSpPr>
        <p:spPr>
          <a:xfrm>
            <a:off x="449072" y="42169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34_1#63190b558.bracket?vcp=1&amp;pid=4a98fa1e8&amp;color=0,0,0&amp;vpa=58&amp;vtp=1&amp;answeroption=C"/>
          <p:cNvSpPr txBox="1"/>
          <p:nvPr/>
        </p:nvSpPr>
        <p:spPr>
          <a:xfrm>
            <a:off x="7890002" y="52626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3290" y="721995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5_1#3ed4efb50?vcp=1&amp;pid=4a98fa1e8&amp;color=0,0,0&amp;vtp=1&amp;bt=1&amp;bbb=1&amp;hb=1"/>
          <p:cNvSpPr/>
          <p:nvPr/>
        </p:nvSpPr>
        <p:spPr>
          <a:xfrm>
            <a:off x="576072" y="15068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54.Which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Henry's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time?</a:t>
            </a:r>
            <a:endParaRPr lang="en-US" altLang="zh-CN" sz="2400" dirty="0"/>
          </a:p>
        </p:txBody>
      </p:sp>
      <p:sp>
        <p:nvSpPr>
          <p:cNvPr id="4" name="QC_5_BD.135_2#3ed4efb50.choices?vcp=1&amp;pid=4a98fa1e8&amp;color=0,0,0&amp;vtp=1&amp;bbb=1"/>
          <p:cNvSpPr/>
          <p:nvPr/>
        </p:nvSpPr>
        <p:spPr>
          <a:xfrm>
            <a:off x="576072" y="199484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A.Happy→thankful→bored→sad.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B.Sad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→angry→happy→thankful.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C.Sad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→happy→thankful→sad.</a:t>
            </a:r>
            <a:endParaRPr lang="en-US" altLang="zh-CN" sz="2400" dirty="0"/>
          </a:p>
        </p:txBody>
      </p:sp>
      <p:sp>
        <p:nvSpPr>
          <p:cNvPr id="5" name="QC_5_BD.137_1#c945516a8?vcp=1&amp;pid=4a98fa1e8&amp;color=0,0,0&amp;vtp=1&amp;bbb=1"/>
          <p:cNvSpPr/>
          <p:nvPr/>
        </p:nvSpPr>
        <p:spPr>
          <a:xfrm>
            <a:off x="576072" y="369664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37_2#c945516a8.choices?vcp=1&amp;pid=4a98fa1e8&amp;color=0,0,0&amp;vtp=1&amp;bbb=1"/>
          <p:cNvSpPr/>
          <p:nvPr/>
        </p:nvSpPr>
        <p:spPr>
          <a:xfrm>
            <a:off x="576072" y="42195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A.Staying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sadness.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neighbours.</a:t>
            </a:r>
            <a:endParaRPr lang="en-US" altLang="zh-CN" sz="2400" dirty="0"/>
          </a:p>
        </p:txBody>
      </p:sp>
      <p:sp>
        <p:nvSpPr>
          <p:cNvPr id="8" name="QC_5_AN.136_1#3ed4efb50.bracket?vcp=1&amp;pid=4a98fa1e8&amp;color=0,0,0&amp;vpa=59&amp;vtp=1&amp;answeroption=B"/>
          <p:cNvSpPr txBox="1"/>
          <p:nvPr/>
        </p:nvSpPr>
        <p:spPr>
          <a:xfrm>
            <a:off x="449072" y="26247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38_1#c945516a8.bracket?vcp=1&amp;pid=4a98fa1e8&amp;color=0,0,0&amp;vpa=60&amp;vtp=1&amp;answeroption=A"/>
          <p:cNvSpPr txBox="1"/>
          <p:nvPr/>
        </p:nvSpPr>
        <p:spPr>
          <a:xfrm>
            <a:off x="449072" y="42779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_3_BD#f936dc96b?vcp=1&amp;pid=337824496&amp;color=0,0,0&amp;vtp=1&amp;bt=1&amp;bbb=1"/>
          <p:cNvSpPr/>
          <p:nvPr/>
        </p:nvSpPr>
        <p:spPr>
          <a:xfrm>
            <a:off x="923290" y="2313940"/>
            <a:ext cx="10250170" cy="221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 答题前，考生务必将姓名、准考证号填写在试卷和答题卡上。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考生作答时，请在答题卡上作答（答题注意事项见答题卡），在</a:t>
            </a:r>
            <a:endParaRPr lang="en-US" altLang="zh-CN" sz="2400" b="1" i="0" spc="-10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9_1#cd9d17b9f?sp=1&amp;vcp=1&amp;pid=b8964cee9&amp;color=0,0,0&amp;vtp=1&amp;bt=1&amp;bbb=1&amp;hb=1"/>
          <p:cNvSpPr/>
          <p:nvPr/>
        </p:nvSpPr>
        <p:spPr>
          <a:xfrm>
            <a:off x="575945" y="1212850"/>
            <a:ext cx="11273790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Everybody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noon.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exactly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being?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Daylight，of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course，begins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west.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，between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positions，the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quarter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daylight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9_2#cd9d17b9f?vcp=1&amp;pid=b8964cee9&amp;color=0,0,0&amp;mp=1&amp;vtp=1&amp;bt=1&amp;bbb=1&amp;hb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Therefore，by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noticing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sky，early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observed!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noon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us，whenever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are，noon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directly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overhead.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imaginary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line，a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meridian，which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drawn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north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horizon(地平线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point.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9_3#cd9d17b9f?vcp=1&amp;pid=b8964cee9&amp;color=0,0,0&amp;mp=1&amp;vtp=1&amp;bt=1&amp;bbb=1&amp;hb=1"/>
          <p:cNvSpPr/>
          <p:nvPr/>
        </p:nvSpPr>
        <p:spPr>
          <a:xfrm>
            <a:off x="576072" y="14873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crosses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meridian，it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meridian，it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crossed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meridian，it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“midday”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“meridiem”，from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“meridian”.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“ante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meridian”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midday，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“post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meridian”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midday.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0_1#1af672522?vcp=1&amp;pid=cd9d17b9f&amp;color=0,0,0&amp;vtp=1&amp;bt=1&amp;bbb=1&amp;hb=1"/>
          <p:cNvSpPr/>
          <p:nvPr/>
        </p:nvSpPr>
        <p:spPr>
          <a:xfrm>
            <a:off x="575945" y="1965325"/>
            <a:ext cx="11520805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56.How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daylight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quarter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journey?</a:t>
            </a:r>
            <a:endParaRPr lang="en-US" altLang="zh-CN" sz="2400" dirty="0"/>
          </a:p>
        </p:txBody>
      </p:sp>
      <p:sp>
        <p:nvSpPr>
          <p:cNvPr id="4" name="QC_5_BD.140_2#1af672522.choices?vcp=1&amp;pid=cd9d17b9f&amp;color=0,0,0&amp;vtp=1&amp;bbb=1"/>
          <p:cNvSpPr/>
          <p:nvPr/>
        </p:nvSpPr>
        <p:spPr>
          <a:xfrm>
            <a:off x="576072" y="255999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A.Half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quarter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C.Three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quarters.</a:t>
            </a:r>
            <a:endParaRPr lang="en-US" altLang="zh-CN" sz="2400" dirty="0"/>
          </a:p>
        </p:txBody>
      </p:sp>
      <p:sp>
        <p:nvSpPr>
          <p:cNvPr id="5" name="QC_5_BD.142_1#64a13f3b2?vcp=1&amp;pid=cd9d17b9f&amp;color=0,0,0&amp;vtp=1&amp;bbb=1"/>
          <p:cNvSpPr/>
          <p:nvPr/>
        </p:nvSpPr>
        <p:spPr>
          <a:xfrm>
            <a:off x="576072" y="30828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57.How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2_2#64a13f3b2.choices?vcp=1&amp;pid=cd9d17b9f&amp;color=0,0,0&amp;vtp=1&amp;bbb=1"/>
          <p:cNvSpPr/>
          <p:nvPr/>
        </p:nvSpPr>
        <p:spPr>
          <a:xfrm>
            <a:off x="576072" y="36057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noticing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earth.</a:t>
            </a:r>
            <a:endParaRPr lang="en-US" altLang="zh-CN" sz="2400" dirty="0"/>
          </a:p>
        </p:txBody>
      </p:sp>
      <p:sp>
        <p:nvSpPr>
          <p:cNvPr id="8" name="QC_5_AN.141_1#1af672522.bracket?vcp=1&amp;pid=cd9d17b9f&amp;color=0,0,0&amp;vpa=61&amp;vtp=1&amp;answeroption=A"/>
          <p:cNvSpPr txBox="1"/>
          <p:nvPr/>
        </p:nvSpPr>
        <p:spPr>
          <a:xfrm>
            <a:off x="449072" y="25930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43_1#64a13f3b2.bracket?vcp=1&amp;pid=cd9d17b9f&amp;color=0,0,0&amp;vpa=62&amp;vtp=1&amp;answeroption=B"/>
          <p:cNvSpPr txBox="1"/>
          <p:nvPr/>
        </p:nvSpPr>
        <p:spPr>
          <a:xfrm>
            <a:off x="449072" y="42356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1880" y="139192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4_1#1a7a42583?vcp=1&amp;pid=cd9d17b9f&amp;color=0,0,0&amp;mp=1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meridian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4_2#1a7a42583.choices?vcp=1&amp;pid=cd9d17b9f&amp;color=0,0,0&amp;vtp=1&amp;bb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imagines.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west.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appearing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night.</a:t>
            </a:r>
            <a:endParaRPr lang="en-US" altLang="zh-CN" sz="2400" dirty="0"/>
          </a:p>
        </p:txBody>
      </p:sp>
      <p:sp>
        <p:nvSpPr>
          <p:cNvPr id="5" name="QC_5_BD.146_1#ea410c822?vcp=1&amp;pid=cd9d17b9f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59.Where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“a.m.”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“p.m.”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6_2#ea410c822.choices?vcp=1&amp;pid=cd9d17b9f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A.English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B.Latin.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C.Chinese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BD.148_1#7a7c49392?vcp=1&amp;pid=cd9d17b9f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48_2#7a7c49392.choices?vcp=1&amp;pid=cd9d17b9f&amp;color=0,0,0&amp;vtp=1&amp;bbb=1"/>
          <p:cNvSpPr/>
          <p:nvPr/>
        </p:nvSpPr>
        <p:spPr>
          <a:xfrm>
            <a:off x="576072" y="43343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expression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a.m.and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endParaRPr lang="en-US" altLang="zh-CN" sz="2400" dirty="0"/>
          </a:p>
        </p:txBody>
      </p:sp>
      <p:sp>
        <p:nvSpPr>
          <p:cNvPr id="11" name="QC_5_AN.145_1#1a7a42583.bracket?vcp=1&amp;pid=cd9d17b9f&amp;color=0,0,0&amp;mp=1&amp;vpa=63&amp;vtp=1&amp;answeroption=A"/>
          <p:cNvSpPr txBox="1"/>
          <p:nvPr/>
        </p:nvSpPr>
        <p:spPr>
          <a:xfrm>
            <a:off x="449072" y="11223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47_1#ea410c822.bracket?vcp=1&amp;pid=cd9d17b9f&amp;color=0,0,0&amp;vpa=64&amp;vtp=1&amp;answeroption=B"/>
          <p:cNvSpPr txBox="1"/>
          <p:nvPr/>
        </p:nvSpPr>
        <p:spPr>
          <a:xfrm>
            <a:off x="4175887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49_1#7a7c49392.bracket?vcp=1&amp;pid=cd9d17b9f&amp;color=0,0,0&amp;vpa=65&amp;vtp=1&amp;answeroption=C"/>
          <p:cNvSpPr txBox="1"/>
          <p:nvPr/>
        </p:nvSpPr>
        <p:spPr>
          <a:xfrm>
            <a:off x="449072" y="55357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0_1#8289f884b?sp=1&amp;vcp=1&amp;pid=b8964cee9&amp;color=0,0,0&amp;vtp=1&amp;bt=1&amp;bbb=1&amp;hb=1"/>
          <p:cNvSpPr/>
          <p:nvPr/>
        </p:nvSpPr>
        <p:spPr>
          <a:xfrm>
            <a:off x="576072" y="63818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wisely?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advice.</a:t>
            </a:r>
            <a:endParaRPr lang="en-US" altLang="zh-CN" sz="2400" dirty="0"/>
          </a:p>
        </p:txBody>
      </p:sp>
      <p:sp>
        <p:nvSpPr>
          <p:cNvPr id="3" name="QM_4_BD.150_2#8289f884b?sp=1&amp;vcp=1&amp;pid=b8964cee9&amp;color=0,0,0&amp;vtp=1&amp;bbb=1&amp;hb=1"/>
          <p:cNvSpPr/>
          <p:nvPr/>
        </p:nvSpPr>
        <p:spPr>
          <a:xfrm>
            <a:off x="576072" y="2885118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money，don't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excited.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them?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costs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this，you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0_3#8289f884b?sp=1&amp;vcp=1&amp;pid=b8964cee9&amp;color=0,0,0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selfless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others？We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helpful，and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difference.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0_4#8289f884b?sp=1&amp;vcp=1&amp;pid=b8964cee9&amp;color=0,0,0&amp;vtp=1&amp;bt=1&amp;bbb=1&amp;hb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u="sng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1" i="0" u="sng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1" i="0" u="sng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u="sng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away，you'll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day”.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wallet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piggy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account(账户)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Someday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back，you'll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achievement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yourself!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0_5#8289f884b?vcp=1&amp;pid=b8964cee9&amp;color=0,0,0&amp;mp=1&amp;vtp=1&amp;bt=1&amp;bbb=1"/>
          <p:cNvSpPr/>
          <p:nvPr/>
        </p:nvSpPr>
        <p:spPr>
          <a:xfrm>
            <a:off x="576072" y="13544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根据语篇内容，回答下列问题。</a:t>
            </a:r>
            <a:endParaRPr lang="en-US" altLang="zh-CN" sz="2400" dirty="0"/>
          </a:p>
        </p:txBody>
      </p:sp>
      <p:sp>
        <p:nvSpPr>
          <p:cNvPr id="3" name="QO_5_BD.151_1#f789ee2f6?vcp=1&amp;pid=8289f884b&amp;color=0,0,0&amp;vtp=1&amp;bbb=1"/>
          <p:cNvSpPr/>
          <p:nvPr/>
        </p:nvSpPr>
        <p:spPr>
          <a:xfrm>
            <a:off x="576072" y="18788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61.What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about?</a:t>
            </a:r>
            <a:endParaRPr lang="en-US" altLang="zh-CN" sz="2400" dirty="0"/>
          </a:p>
        </p:txBody>
      </p:sp>
      <p:sp>
        <p:nvSpPr>
          <p:cNvPr id="4" name="QO_5_AN.152_1#f789ee2f6?vcp=1&amp;pid=8289f884b&amp;color=0,0,0&amp;vtp=1&amp;bbb=1"/>
          <p:cNvSpPr/>
          <p:nvPr/>
        </p:nvSpPr>
        <p:spPr>
          <a:xfrm>
            <a:off x="576072" y="24017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wisely.</a:t>
            </a:r>
            <a:endParaRPr lang="en-US" altLang="zh-CN" sz="2400" dirty="0"/>
          </a:p>
        </p:txBody>
      </p:sp>
      <p:sp>
        <p:nvSpPr>
          <p:cNvPr id="5" name="QO_5_BD.153_1#b17b0be7d?vcp=1&amp;pid=8289f884b&amp;color=0,0,0&amp;vtp=1&amp;bbb=1"/>
          <p:cNvSpPr/>
          <p:nvPr/>
        </p:nvSpPr>
        <p:spPr>
          <a:xfrm>
            <a:off x="576072" y="292461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list?</a:t>
            </a:r>
            <a:endParaRPr lang="en-US" altLang="zh-CN" sz="2400" dirty="0"/>
          </a:p>
        </p:txBody>
      </p:sp>
      <p:sp>
        <p:nvSpPr>
          <p:cNvPr id="6" name="QO_5_AN.154_1#b17b0be7d?vcp=1&amp;pid=8289f884b&amp;color=0,0,0&amp;vtp=1&amp;bbb=1"/>
          <p:cNvSpPr/>
          <p:nvPr/>
        </p:nvSpPr>
        <p:spPr>
          <a:xfrm>
            <a:off x="576072" y="344747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most.</a:t>
            </a:r>
            <a:endParaRPr lang="en-US" altLang="zh-CN" sz="2400" dirty="0"/>
          </a:p>
        </p:txBody>
      </p:sp>
      <p:sp>
        <p:nvSpPr>
          <p:cNvPr id="7" name="QO_5_BD.155_1#cf17be9f1?vcp=1&amp;pid=8289f884b&amp;color=0,0,0&amp;vtp=1&amp;bbb=1"/>
          <p:cNvSpPr/>
          <p:nvPr/>
        </p:nvSpPr>
        <p:spPr>
          <a:xfrm>
            <a:off x="576072" y="39703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suggested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others?</a:t>
            </a:r>
            <a:endParaRPr lang="en-US" altLang="zh-CN" sz="2400" dirty="0"/>
          </a:p>
        </p:txBody>
      </p:sp>
      <p:sp>
        <p:nvSpPr>
          <p:cNvPr id="8" name="QO_5_AN.156_1#cf17be9f1?vcp=1&amp;pid=8289f884b&amp;color=0,0,0&amp;vtp=1&amp;bbb=1"/>
          <p:cNvSpPr/>
          <p:nvPr/>
        </p:nvSpPr>
        <p:spPr>
          <a:xfrm>
            <a:off x="576072" y="44931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7_1#5b396de54?vcp=1&amp;pid=8289f884b&amp;color=0,0,0&amp;mp=1&amp;vtp=1&amp;bt=1&amp;bbb=1"/>
          <p:cNvSpPr/>
          <p:nvPr/>
        </p:nvSpPr>
        <p:spPr>
          <a:xfrm>
            <a:off x="576072" y="197168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64.What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trees.”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mean?</a:t>
            </a:r>
            <a:endParaRPr lang="en-US" altLang="zh-CN" sz="2400" dirty="0"/>
          </a:p>
        </p:txBody>
      </p:sp>
      <p:sp>
        <p:nvSpPr>
          <p:cNvPr id="3" name="QO_5_AN.158_1#5b396de54?vcp=1&amp;pid=8289f884b&amp;color=0,0,0&amp;vtp=1&amp;bbb=1&amp;hb=1"/>
          <p:cNvSpPr/>
          <p:nvPr/>
        </p:nvSpPr>
        <p:spPr>
          <a:xfrm>
            <a:off x="576072" y="24935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money. / 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earned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  <p:sp>
        <p:nvSpPr>
          <p:cNvPr id="4" name="QO_5_BD.159_1#071c5b8bb?vcp=1&amp;pid=8289f884b&amp;color=0,0,0&amp;vtp=1&amp;bbb=1"/>
          <p:cNvSpPr/>
          <p:nvPr/>
        </p:nvSpPr>
        <p:spPr>
          <a:xfrm>
            <a:off x="576072" y="36492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money?</a:t>
            </a:r>
            <a:endParaRPr lang="en-US" altLang="zh-CN" sz="2400" dirty="0"/>
          </a:p>
        </p:txBody>
      </p:sp>
      <p:sp>
        <p:nvSpPr>
          <p:cNvPr id="5" name="QO_5_AN.160_1#071c5b8bb?vcp=1&amp;pid=8289f884b&amp;color=0,0,0&amp;vtp=1&amp;bbb=1"/>
          <p:cNvSpPr/>
          <p:nvPr/>
        </p:nvSpPr>
        <p:spPr>
          <a:xfrm>
            <a:off x="576072" y="417213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piggy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account.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794d9eeb?vcp=1&amp;pid=5ee81979a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一、听力（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C_4_BD#4d8db8434?vcp=1&amp;pid=9794d9eeb&amp;color=0,0,0&amp;vtp=1&amp;bbb=1"/>
          <p:cNvSpPr/>
          <p:nvPr/>
        </p:nvSpPr>
        <p:spPr>
          <a:xfrm>
            <a:off x="576072" y="1117088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（一）听句子，选图片。</a:t>
            </a:r>
            <a:endParaRPr lang="en-US" altLang="zh-CN" sz="2400" dirty="0"/>
          </a:p>
        </p:txBody>
      </p:sp>
      <p:sp>
        <p:nvSpPr>
          <p:cNvPr id="4" name="QM_5_BD.1_1#5074a5baf?vcp=1&amp;pid=4d8db8434&amp;color=0,0,0&amp;vtp=1&amp;bbb=1&amp;hb=1"/>
          <p:cNvSpPr/>
          <p:nvPr/>
        </p:nvSpPr>
        <p:spPr>
          <a:xfrm>
            <a:off x="576072" y="16488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你将听到五个句子，请选出与所听句子内容相符的图片，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有一幅图是多余的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每个句子读两遍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M_5_BD.1_3#5074a5baf?iti=1&amp;htil=1&amp;vcp=1&amp;pid=4d8db843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2885758"/>
            <a:ext cx="1362456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5_BD.1_4#5074a5baf?iti=2&amp;htil=1&amp;vcp=1&amp;pid=4d8db843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8880" y="2894902"/>
            <a:ext cx="987552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5_BD.1_5#5074a5baf?iti=3&amp;htil=1&amp;vcp=1&amp;pid=4d8db843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7912" y="2885758"/>
            <a:ext cx="1600200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5_BD.1_6#5074a5baf?iti=4&amp;htil=1&amp;vcp=1&amp;pid=4d8db843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5584" y="2949766"/>
            <a:ext cx="1133856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M_5_BD.1_7#5074a5baf?iti=5&amp;htil=1&amp;vcp=1&amp;pid=4d8db843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7768" y="2885758"/>
            <a:ext cx="1984248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M_5_BD.1_8#5074a5baf?iti=6&amp;htil=1&amp;vcp=1&amp;pid=4d8db8434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91472" y="3370390"/>
            <a:ext cx="1920240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M_5_BD.1_9#5074a5baf?iti=1&amp;htil=1&amp;vcp=1&amp;pid=4d8db8434&amp;color=0,0,0&amp;vtp=1"/>
          <p:cNvSpPr/>
          <p:nvPr/>
        </p:nvSpPr>
        <p:spPr>
          <a:xfrm>
            <a:off x="1222565" y="4210622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M_5_BD.1_10#5074a5baf?iti=2&amp;htil=1&amp;vcp=1&amp;pid=4d8db8434&amp;color=0,0,0&amp;vtp=1"/>
          <p:cNvSpPr/>
          <p:nvPr/>
        </p:nvSpPr>
        <p:spPr>
          <a:xfrm>
            <a:off x="2826925" y="4210622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3" name="QM_5_BD.1_11#5074a5baf?iti=3&amp;htil=1&amp;vcp=1&amp;pid=4d8db8434&amp;color=0,0,0&amp;vtp=1"/>
          <p:cNvSpPr/>
          <p:nvPr/>
        </p:nvSpPr>
        <p:spPr>
          <a:xfrm>
            <a:off x="4523549" y="4210622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4" name="QM_5_BD.1_12#5074a5baf?iti=4&amp;htil=1&amp;vcp=1&amp;pid=4d8db8434&amp;color=0,0,0&amp;vtp=1"/>
          <p:cNvSpPr/>
          <p:nvPr/>
        </p:nvSpPr>
        <p:spPr>
          <a:xfrm>
            <a:off x="6238049" y="4210622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M_5_BD.1_13#5074a5baf?iti=5&amp;htil=1&amp;vcp=1&amp;pid=4d8db8434&amp;color=0,0,0&amp;vtp=1"/>
          <p:cNvSpPr/>
          <p:nvPr/>
        </p:nvSpPr>
        <p:spPr>
          <a:xfrm>
            <a:off x="8144162" y="4210622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6" name="QM_5_BD.1_14#5074a5baf?iti=6&amp;htil=1&amp;vcp=1&amp;pid=4d8db8434&amp;color=0,0,0&amp;vtp=1"/>
          <p:cNvSpPr/>
          <p:nvPr/>
        </p:nvSpPr>
        <p:spPr>
          <a:xfrm>
            <a:off x="10324592" y="4210622"/>
            <a:ext cx="254000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af71624c?vcp=1&amp;pid=5ee81979a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五、选词填空（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61_1#4e508f554?vcp=1&amp;pid=9af71624c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根据语篇内容，从方框中选择恰当的单词，并用其正确形式填空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将单词填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写在答题卡对应的横线上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。每个单词只能用一次。</a:t>
            </a:r>
            <a:endParaRPr lang="en-US" altLang="zh-CN" sz="2400" dirty="0"/>
          </a:p>
        </p:txBody>
      </p:sp>
      <p:graphicFrame>
        <p:nvGraphicFramePr>
          <p:cNvPr id="51" name="QM_4_BD.161_2#4e508f554?colgroup=35&amp;vcp=1&amp;pid=9af71624c&amp;color=0,0,0&amp;vtp=1&amp;bbb=1&amp;hb=1"/>
          <p:cNvGraphicFramePr>
            <a:graphicFrameLocks noGrp="1"/>
          </p:cNvGraphicFramePr>
          <p:nvPr/>
        </p:nvGraphicFramePr>
        <p:xfrm>
          <a:off x="576072" y="2350199"/>
          <a:ext cx="10936224" cy="900049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53898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easily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angry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succeed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friends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mean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forget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lived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161_3#4e508f554?vcp=1&amp;pid=9af71624c&amp;color=0,0,0&amp;vtp=1&amp;bbb=1&amp;hb=1"/>
          <p:cNvSpPr/>
          <p:nvPr/>
        </p:nvSpPr>
        <p:spPr>
          <a:xfrm>
            <a:off x="576072" y="3384995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happier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However，some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others，especially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66.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67.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“forgiveness”.</a:t>
            </a:r>
            <a:endParaRPr lang="en-US" altLang="zh-CN" sz="2400" dirty="0"/>
          </a:p>
        </p:txBody>
      </p:sp>
      <p:sp>
        <p:nvSpPr>
          <p:cNvPr id="6" name="QM_4_AN.162_1#4e508f554.blank?vcp=1&amp;pid=9af71624c&amp;color=0,0,0&amp;vpa=66&amp;vtp=1&amp;bbb=1"/>
          <p:cNvSpPr/>
          <p:nvPr/>
        </p:nvSpPr>
        <p:spPr>
          <a:xfrm>
            <a:off x="9433529" y="4474655"/>
            <a:ext cx="1135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endParaRPr lang="en-US" altLang="zh-CN" sz="2400" dirty="0"/>
          </a:p>
        </p:txBody>
      </p:sp>
      <p:sp>
        <p:nvSpPr>
          <p:cNvPr id="7" name="QM_4_AN.163_1#4e508f554.blank?vcp=1&amp;pid=9af71624c&amp;color=0,0,0&amp;vpa=67&amp;vtp=1&amp;bbb=1"/>
          <p:cNvSpPr/>
          <p:nvPr/>
        </p:nvSpPr>
        <p:spPr>
          <a:xfrm>
            <a:off x="6969729" y="5069015"/>
            <a:ext cx="1338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4_1#4e508f554?vcp=1&amp;pid=9af71624c&amp;color=0,0,0&amp;mp=1&amp;vtp=1&amp;bt=1&amp;bbb=1&amp;hb=1"/>
          <p:cNvSpPr/>
          <p:nvPr/>
        </p:nvSpPr>
        <p:spPr>
          <a:xfrm>
            <a:off x="576072" y="119903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dictionary，“forgive”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68.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somebody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harm,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annoy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you”.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69.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succeeded，too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70.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caused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pointed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surprised.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never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knew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that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dirty="0"/>
          </a:p>
        </p:txBody>
      </p:sp>
      <p:sp>
        <p:nvSpPr>
          <p:cNvPr id="3" name="QM_4_AN.165_1#4e508f554.blank?vcp=1&amp;pid=9af71624c&amp;color=0,0,0&amp;mp=1&amp;vpa=68&amp;vtp=1&amp;bbb=1"/>
          <p:cNvSpPr/>
          <p:nvPr/>
        </p:nvSpPr>
        <p:spPr>
          <a:xfrm>
            <a:off x="8865204" y="1204119"/>
            <a:ext cx="982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</a:t>
            </a:r>
            <a:endParaRPr lang="en-US" altLang="zh-CN" sz="2400" dirty="0"/>
          </a:p>
        </p:txBody>
      </p:sp>
      <p:sp>
        <p:nvSpPr>
          <p:cNvPr id="4" name="QM_4_AN.166_1#4e508f554.blank?vcp=1&amp;pid=9af71624c&amp;color=0,0,0&amp;mp=1&amp;vpa=69&amp;vtp=1&amp;bbb=1"/>
          <p:cNvSpPr/>
          <p:nvPr/>
        </p:nvSpPr>
        <p:spPr>
          <a:xfrm>
            <a:off x="4261454" y="2334419"/>
            <a:ext cx="15240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succeeded</a:t>
            </a:r>
            <a:endParaRPr lang="en-US" altLang="zh-CN" sz="2400" dirty="0"/>
          </a:p>
        </p:txBody>
      </p:sp>
      <p:sp>
        <p:nvSpPr>
          <p:cNvPr id="5" name="QM_4_AN.167_1#4e508f554.blank?vcp=1&amp;pid=9af71624c&amp;color=0,0,0&amp;mp=1&amp;vpa=70&amp;vtp=1&amp;bbb=1"/>
          <p:cNvSpPr/>
          <p:nvPr/>
        </p:nvSpPr>
        <p:spPr>
          <a:xfrm>
            <a:off x="2680304" y="3452019"/>
            <a:ext cx="8461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lived</a:t>
            </a:r>
            <a:endParaRPr lang="en-US" altLang="zh-CN" sz="2400" dirty="0"/>
          </a:p>
        </p:txBody>
      </p:sp>
      <p:sp>
        <p:nvSpPr>
          <p:cNvPr id="6" name="QM_4_AN.168_1#4e508f554.blank?vcp=1&amp;pid=9af71624c&amp;color=0,0,0&amp;mp=1&amp;vpa=71&amp;vtp=1&amp;bbb=1"/>
          <p:cNvSpPr/>
          <p:nvPr/>
        </p:nvSpPr>
        <p:spPr>
          <a:xfrm>
            <a:off x="5087778" y="3998119"/>
            <a:ext cx="9477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9_1#4e508f554?vcp=1&amp;pid=9af71624c&amp;color=0,0,0&amp;mp=1&amp;vtp=1&amp;bt=1&amp;bbb=1&amp;hb=1"/>
          <p:cNvSpPr/>
          <p:nvPr/>
        </p:nvSpPr>
        <p:spPr>
          <a:xfrm>
            <a:off x="576072" y="147335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also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needed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forgiven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deeply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saying，“To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forgive.”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other，we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unhappy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moments.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again.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forgiveness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further.</a:t>
            </a:r>
            <a:endParaRPr lang="en-US" altLang="zh-CN" sz="2400" dirty="0"/>
          </a:p>
        </p:txBody>
      </p:sp>
      <p:sp>
        <p:nvSpPr>
          <p:cNvPr id="3" name="QM_4_AN.170_1#4e508f554.blank?vcp=1&amp;pid=9af71624c&amp;color=0,0,0&amp;mp=1&amp;vpa=72&amp;vtp=1&amp;bbb=1"/>
          <p:cNvSpPr/>
          <p:nvPr/>
        </p:nvSpPr>
        <p:spPr>
          <a:xfrm>
            <a:off x="5694649" y="1519079"/>
            <a:ext cx="949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endParaRPr lang="en-US" altLang="zh-CN" sz="2400" dirty="0"/>
          </a:p>
        </p:txBody>
      </p:sp>
      <p:sp>
        <p:nvSpPr>
          <p:cNvPr id="4" name="QM_4_AN.171_1#4e508f554.blank?vcp=1&amp;pid=9af71624c&amp;color=0,0,0&amp;mp=1&amp;vpa=73&amp;vtp=1&amp;bbb=1"/>
          <p:cNvSpPr/>
          <p:nvPr/>
        </p:nvSpPr>
        <p:spPr>
          <a:xfrm>
            <a:off x="6522243" y="2052479"/>
            <a:ext cx="728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endParaRPr lang="en-US" altLang="zh-CN" sz="2400" dirty="0"/>
          </a:p>
        </p:txBody>
      </p:sp>
      <p:sp>
        <p:nvSpPr>
          <p:cNvPr id="5" name="QM_4_AN.172_1#4e508f554.blank?vcp=1&amp;pid=9af71624c&amp;color=0,0,0&amp;mp=1&amp;vpa=74&amp;vtp=1&amp;bbb=1"/>
          <p:cNvSpPr/>
          <p:nvPr/>
        </p:nvSpPr>
        <p:spPr>
          <a:xfrm>
            <a:off x="2460594" y="3180239"/>
            <a:ext cx="8406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endParaRPr lang="en-US" altLang="zh-CN" sz="2400" dirty="0"/>
          </a:p>
        </p:txBody>
      </p:sp>
      <p:sp>
        <p:nvSpPr>
          <p:cNvPr id="6" name="QM_4_AN.173_1#4e508f554.blank?vcp=1&amp;pid=9af71624c&amp;color=0,0,0&amp;mp=1&amp;vpa=75&amp;vtp=1&amp;bbb=1"/>
          <p:cNvSpPr/>
          <p:nvPr/>
        </p:nvSpPr>
        <p:spPr>
          <a:xfrm>
            <a:off x="2682844" y="3713639"/>
            <a:ext cx="9985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forget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0e343869?vcp=1&amp;pid=5ee81979a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六、书面表达（15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B_4_BD.174_1#998347616?vcp=1&amp;pid=50e343869&amp;color=0,0,0&amp;vtp=1&amp;bbb=1&amp;hb=1"/>
          <p:cNvSpPr/>
          <p:nvPr/>
        </p:nvSpPr>
        <p:spPr>
          <a:xfrm>
            <a:off x="576072" y="111708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近几年来，中华优秀传统文化正在走进我们的日常生活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越来越多的人穿汉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、诵读经典文学、演奏传统乐器、学习制作传统手工艺品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某英文杂志社为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了鼓励同学们感受中华优秀传统文化之美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，开辟了“Traditional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Me”的专栏。假如你是李玲，请你根据内容要点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用英语写一封信向此专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栏投稿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，谈一谈你对其中一种文化的看法。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4_2#998347616?sp=1&amp;vcp=1&amp;pid=50e343869&amp;color=0,0,0&amp;mp=1&amp;vtp=1&amp;bt=1&amp;bbb=1&amp;hb=1"/>
          <p:cNvSpPr/>
          <p:nvPr/>
        </p:nvSpPr>
        <p:spPr>
          <a:xfrm>
            <a:off x="576072" y="17552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内容要点：1.列举你身边的一种中华优秀传统文化；2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谈一谈你对这种文化的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理解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；3.谈一谈我们该如何传播这种文化。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：1.短文必须包含所有内容要点；2.可适当增加细节，以使行文连贯；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.文中不得透露个人信息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；4.词数80左右，短文首句已给出，不计入总词数。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参考词汇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：hanfu 汉服；classic 经典作品，名著；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instrument 乐器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6_3#998347616?vcp=1&amp;pid=50e343869&amp;color=0,0,0&amp;mp=1&amp;vtp=1&amp;bt=1&amp;bbb=1&amp;hb=1&amp;hltap=1"/>
          <p:cNvSpPr/>
          <p:nvPr/>
        </p:nvSpPr>
        <p:spPr>
          <a:xfrm>
            <a:off x="576072" y="718344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Dear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Sir/ Madam，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I'm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glad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7_1#998347616?vcp=1&amp;pid=50e343869&amp;color=0,0,0&amp;mp=1&amp;vtp=1&amp;bt=1&amp;bbb=1&amp;hb=1&amp;hla=1"/>
          <p:cNvSpPr/>
          <p:nvPr/>
        </p:nvSpPr>
        <p:spPr>
          <a:xfrm>
            <a:off x="400685" y="1828800"/>
            <a:ext cx="11294745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                         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typical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everywhere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us—on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windows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，cups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bags.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cuttings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coming.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kid，she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cuttings.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eyes，paper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cutting，people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express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wishes.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7_3#998347616?vcp=1&amp;pid=50e343869&amp;color=0,0,0&amp;mp=1&amp;vtp=1&amp;bt=1&amp;bbb=1&amp;hb=1&amp;hltap=1"/>
          <p:cNvSpPr/>
          <p:nvPr/>
        </p:nvSpPr>
        <p:spPr>
          <a:xfrm>
            <a:off x="570992" y="1126014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___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_______________________________________________________________________</a:t>
            </a:r>
            <a:endParaRPr lang="en-US" altLang="zh-CN" sz="240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_______________________________________________________________________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wishes.</a:t>
            </a:r>
            <a:endParaRPr lang="en-US" altLang="zh-CN" sz="2400" dirty="0"/>
          </a:p>
          <a:p>
            <a:pPr algn="r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dirty="0"/>
          </a:p>
          <a:p>
            <a:pPr algn="r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Ling</a:t>
            </a:r>
            <a:endParaRPr lang="en-US" altLang="zh-CN" sz="2400" dirty="0"/>
          </a:p>
        </p:txBody>
      </p:sp>
      <p:sp>
        <p:nvSpPr>
          <p:cNvPr id="3" name="QB_4_AN.176_1#998347616?vcp=1&amp;pid=50e343869&amp;color=0,0,0&amp;mp=1&amp;vtp=1&amp;bt=1&amp;bbb=1&amp;hb=1&amp;hla=1"/>
          <p:cNvSpPr/>
          <p:nvPr/>
        </p:nvSpPr>
        <p:spPr>
          <a:xfrm>
            <a:off x="591312" y="114125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Chinese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character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“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chun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”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because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spring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means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hope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me.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hope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every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spring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good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start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for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year.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Now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I'm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paper</a:t>
            </a:r>
            <a:r>
              <a:rPr lang="en-US" altLang="zh-CN" sz="2400" b="1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cutting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club.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often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organise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some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activities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or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some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projects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with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our</a:t>
            </a:r>
            <a:r>
              <a:rPr lang="en-US" altLang="zh-CN" sz="2400" b="1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partners.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_1#d592a048f?vcp=1&amp;pid=5074a5baf&amp;color=0,0,0&amp;mp=1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3_1#d592a048f.blank?vcp=1&amp;pid=5074a5baf&amp;color=0,0,0&amp;mp=1&amp;vpa=1&amp;vtp=1"/>
          <p:cNvSpPr/>
          <p:nvPr/>
        </p:nvSpPr>
        <p:spPr>
          <a:xfrm>
            <a:off x="795940" y="501396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4" name="QB_6_AS.4_1#d592a048f?vcp=1&amp;pid=5074a5baf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cinema.</a:t>
            </a:r>
            <a:endParaRPr lang="en-US" altLang="zh-CN" sz="2400" dirty="0"/>
          </a:p>
        </p:txBody>
      </p:sp>
      <p:sp>
        <p:nvSpPr>
          <p:cNvPr id="5" name="QB_6_BD.5_1#aaaba838f?vcp=1&amp;pid=5074a5baf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6_1#aaaba838f.blank?vcp=1&amp;pid=5074a5baf&amp;color=0,0,0&amp;vpa=2&amp;vtp=1"/>
          <p:cNvSpPr/>
          <p:nvPr/>
        </p:nvSpPr>
        <p:spPr>
          <a:xfrm>
            <a:off x="808640" y="1548692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B_6_AS.7_1#aaaba838f?vcp=1&amp;pid=5074a5baf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Steven's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swimming.</a:t>
            </a:r>
            <a:endParaRPr lang="en-US" altLang="zh-CN" sz="2400" dirty="0"/>
          </a:p>
        </p:txBody>
      </p:sp>
      <p:sp>
        <p:nvSpPr>
          <p:cNvPr id="8" name="QB_6_BD.8_1#259624be5?vcp=1&amp;pid=5074a5baf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6_AN.9_1#259624be5.blank?vcp=1&amp;pid=5074a5baf&amp;color=0,0,0&amp;vpa=3&amp;vtp=1"/>
          <p:cNvSpPr/>
          <p:nvPr/>
        </p:nvSpPr>
        <p:spPr>
          <a:xfrm>
            <a:off x="795940" y="2594410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0" name="QB_6_AS.10_1#259624be5?vcp=1&amp;pid=5074a5baf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night.</a:t>
            </a:r>
            <a:endParaRPr lang="en-US" altLang="zh-CN" sz="2400" dirty="0"/>
          </a:p>
        </p:txBody>
      </p:sp>
      <p:sp>
        <p:nvSpPr>
          <p:cNvPr id="11" name="QB_6_BD.11_1#4c13d6d5f?vcp=1&amp;pid=5074a5baf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2" name="QB_6_AN.12_1#4c13d6d5f.blank?vcp=1&amp;pid=5074a5baf&amp;color=0,0,0&amp;vpa=4&amp;vtp=1"/>
          <p:cNvSpPr/>
          <p:nvPr/>
        </p:nvSpPr>
        <p:spPr>
          <a:xfrm>
            <a:off x="783240" y="364012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3" name="QB_6_AS.13_1#4c13d6d5f?vcp=1&amp;pid=5074a5baf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museum.</a:t>
            </a:r>
            <a:endParaRPr lang="en-US" altLang="zh-CN" sz="2400" dirty="0"/>
          </a:p>
        </p:txBody>
      </p:sp>
      <p:sp>
        <p:nvSpPr>
          <p:cNvPr id="14" name="QB_6_BD.14_1#9be7f6f55?vcp=1&amp;pid=5074a5baf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5" name="QB_6_AN.15_1#9be7f6f55.blank?vcp=1&amp;pid=5074a5baf&amp;color=0,0,0&amp;vpa=5&amp;vtp=1"/>
          <p:cNvSpPr/>
          <p:nvPr/>
        </p:nvSpPr>
        <p:spPr>
          <a:xfrm>
            <a:off x="783240" y="4685846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6" name="QB_6_AS.16_1#9be7f6f55?vcp=1&amp;pid=5074a5baf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Lingling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housework.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ce9980fb?vcp=1&amp;pid=9794d9ee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（二）听短对话，选择最佳答案。</a:t>
            </a:r>
            <a:endParaRPr lang="en-US" altLang="zh-CN" sz="2400" dirty="0"/>
          </a:p>
        </p:txBody>
      </p:sp>
      <p:sp>
        <p:nvSpPr>
          <p:cNvPr id="3" name="QM_5_BD.17_1#43eba838d?vcp=1&amp;pid=9ce9980fb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你将听到五段对话，每段对话后有一个小题，请根据对话内容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选出最佳答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。每段对话读两遍。</a:t>
            </a:r>
            <a:endParaRPr lang="en-US" altLang="zh-CN" sz="2400" dirty="0"/>
          </a:p>
        </p:txBody>
      </p:sp>
      <p:sp>
        <p:nvSpPr>
          <p:cNvPr id="4" name="QC_6_BD.18_1#8fe76e658?vcp=1&amp;pid=43eba838d&amp;color=0,0,0&amp;vtp=1&amp;bbb=1"/>
          <p:cNvSpPr/>
          <p:nvPr/>
        </p:nvSpPr>
        <p:spPr>
          <a:xfrm>
            <a:off x="576072" y="22196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18_2#8fe76e658.choices?vcp=1&amp;pid=43eba838d&amp;color=0,0,0&amp;vtp=1&amp;bbb=1"/>
          <p:cNvSpPr/>
          <p:nvPr/>
        </p:nvSpPr>
        <p:spPr>
          <a:xfrm>
            <a:off x="576072" y="27424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dancing.</a:t>
            </a:r>
            <a:endParaRPr lang="en-US" altLang="zh-CN" sz="2400" dirty="0"/>
          </a:p>
        </p:txBody>
      </p:sp>
      <p:sp>
        <p:nvSpPr>
          <p:cNvPr id="7" name="QC_6_AS.20_1#8fe76e658?vcp=1&amp;pid=43eba838d&amp;color=0,0,0&amp;vtp=1&amp;bbb=1"/>
          <p:cNvSpPr/>
          <p:nvPr/>
        </p:nvSpPr>
        <p:spPr>
          <a:xfrm>
            <a:off x="576072" y="326535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M：Alice，what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family.</a:t>
            </a:r>
            <a:endParaRPr lang="en-US" altLang="zh-CN" sz="2400" dirty="0"/>
          </a:p>
        </p:txBody>
      </p:sp>
      <p:sp>
        <p:nvSpPr>
          <p:cNvPr id="8" name="QC_6_AN.19_1#8fe76e658.bracket?vcp=1&amp;pid=43eba838d&amp;color=0,0,0&amp;vpa=6&amp;vtp=1&amp;answeroption=A"/>
          <p:cNvSpPr txBox="1"/>
          <p:nvPr/>
        </p:nvSpPr>
        <p:spPr>
          <a:xfrm>
            <a:off x="449072" y="27755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9f0f5eab3?vcp=1&amp;pid=43eba838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7.How's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1_2#9f0f5eab3.choices?vcp=1&amp;pid=43eba838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sunny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snowy.</a:t>
            </a:r>
            <a:endParaRPr lang="en-US" altLang="zh-CN" sz="2400" dirty="0"/>
          </a:p>
        </p:txBody>
      </p:sp>
      <p:sp>
        <p:nvSpPr>
          <p:cNvPr id="5" name="QC_6_AS.23_1#9f0f5eab3?vcp=1&amp;pid=43eba838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again.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W：Take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radio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later.</a:t>
            </a:r>
            <a:endParaRPr lang="en-US" altLang="zh-CN" sz="2400" dirty="0"/>
          </a:p>
        </p:txBody>
      </p:sp>
      <p:sp>
        <p:nvSpPr>
          <p:cNvPr id="6" name="QC_6_AN.22_1#9f0f5eab3.bracket?vcp=1&amp;pid=43eba838d&amp;color=0,0,0&amp;vpa=7&amp;vtp=1&amp;answeroption=A"/>
          <p:cNvSpPr txBox="1"/>
          <p:nvPr/>
        </p:nvSpPr>
        <p:spPr>
          <a:xfrm>
            <a:off x="44907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4_1#e4774696a?vcp=1&amp;pid=43eba838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4_2#e4774696a.choices?vcp=1&amp;pid=43eba838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A.Bob's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dictionary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B.Linda's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dictionary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C.Amy's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dictionary.</a:t>
            </a:r>
            <a:endParaRPr lang="en-US" altLang="zh-CN" sz="2400" dirty="0"/>
          </a:p>
        </p:txBody>
      </p:sp>
      <p:sp>
        <p:nvSpPr>
          <p:cNvPr id="5" name="QC_6_AS.26_1#e4774696a?vcp=1&amp;pid=43eba838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M：Hi，Linda！Is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dictionary?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W：No，that's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Bob's.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Amy's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desk.</a:t>
            </a:r>
            <a:endParaRPr lang="en-US" altLang="zh-CN" sz="2400" dirty="0"/>
          </a:p>
        </p:txBody>
      </p:sp>
      <p:sp>
        <p:nvSpPr>
          <p:cNvPr id="6" name="QC_6_AN.25_1#e4774696a.bracket?vcp=1&amp;pid=43eba838d&amp;color=0,0,0&amp;vpa=8&amp;vtp=1&amp;answeroption=B"/>
          <p:cNvSpPr txBox="1"/>
          <p:nvPr/>
        </p:nvSpPr>
        <p:spPr>
          <a:xfrm>
            <a:off x="4175887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19615</Words>
  <Application>WPS 演示</Application>
  <PresentationFormat>自定义</PresentationFormat>
  <Paragraphs>767</Paragraphs>
  <Slides>57</Slides>
  <Notes>56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5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SimSun</vt:lpstr>
      <vt:lpstr>楷体</vt:lpstr>
      <vt:lpstr>Arial Unicode MS</vt:lpstr>
      <vt:lpstr>等线</vt:lpstr>
      <vt:lpstr>Calibri</vt:lpstr>
      <vt:lpstr>华文细黑</vt:lpstr>
      <vt:lpstr>Microsoft PhagsPa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黄雅文</cp:lastModifiedBy>
  <cp:revision>43</cp:revision>
  <dcterms:created xsi:type="dcterms:W3CDTF">2025-04-11T09:52:56Z</dcterms:created>
  <dcterms:modified xsi:type="dcterms:W3CDTF">2025-04-11T09:52:56Z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B6D9A31645859F02FC80F86724008F53_42</vt:lpwstr>
  </property>
  <property fmtid="{D5CDD505-2E9C-101B-9397-08002B2CF9AE}" pid="3" name="KSOProductBuildVer">
    <vt:lpwstr>2052-12.8.2.15283</vt:lpwstr>
  </property>
</Properties>
</file>