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58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0" r:id="rId27"/>
    <p:sldId id="281" r:id="rId28"/>
    <p:sldId id="283" r:id="rId29"/>
    <p:sldId id="284" r:id="rId30"/>
    <p:sldId id="286" r:id="rId31"/>
    <p:sldId id="287" r:id="rId32"/>
    <p:sldId id="288" r:id="rId33"/>
    <p:sldId id="312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1" Type="http://schemas.openxmlformats.org/officeDocument/2006/relationships/tableStyles" Target="tableStyles.xml"/><Relationship Id="rId60" Type="http://schemas.openxmlformats.org/officeDocument/2006/relationships/viewProps" Target="viewProps.xml"/><Relationship Id="rId6" Type="http://schemas.openxmlformats.org/officeDocument/2006/relationships/slide" Target="slides/slide3.xml"/><Relationship Id="rId59" Type="http://schemas.openxmlformats.org/officeDocument/2006/relationships/presProps" Target="presProps.xml"/><Relationship Id="rId58" Type="http://schemas.openxmlformats.org/officeDocument/2006/relationships/handoutMaster" Target="handoutMasters/handoutMaster1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64497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64497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7f34e6c4e3858257340cff8#tid=67f75eb25932700009ac050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英语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7_1#76093d930?vcp=1&amp;pid=7e8074be1&amp;color=0,0,0&amp;vtp=1&amp;bt=1&amp;bbb=1"/>
          <p:cNvSpPr/>
          <p:nvPr/>
        </p:nvSpPr>
        <p:spPr>
          <a:xfrm>
            <a:off x="576072" y="17024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unhappy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27_2#76093d930.choices?vcp=1&amp;pid=7e8074be1&amp;color=0,0,0&amp;vtp=1&amp;bbb=1"/>
          <p:cNvSpPr/>
          <p:nvPr/>
        </p:nvSpPr>
        <p:spPr>
          <a:xfrm>
            <a:off x="576072" y="222687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favourite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party.</a:t>
            </a:r>
            <a:endParaRPr lang="en-US" altLang="zh-CN" sz="2400" dirty="0"/>
          </a:p>
        </p:txBody>
      </p:sp>
      <p:sp>
        <p:nvSpPr>
          <p:cNvPr id="5" name="QC_6_AS.29_1#76093d930?vcp=1&amp;pid=7e8074be1&amp;color=0,0,0&amp;vtp=1&amp;bbb=1"/>
          <p:cNvSpPr/>
          <p:nvPr/>
        </p:nvSpPr>
        <p:spPr>
          <a:xfrm>
            <a:off x="576072" y="39286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unhappy，Ben.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wrong?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favourite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</a:t>
            </a:r>
            <a:endParaRPr lang="en-US" altLang="zh-CN" sz="2400" dirty="0"/>
          </a:p>
        </p:txBody>
      </p:sp>
      <p:sp>
        <p:nvSpPr>
          <p:cNvPr id="6" name="QC_6_AN.28_1#76093d930.bracket?vcp=1&amp;pid=7e8074be1&amp;color=0,0,0&amp;vpa=9&amp;vtp=1&amp;answeroption=B"/>
          <p:cNvSpPr txBox="1"/>
          <p:nvPr/>
        </p:nvSpPr>
        <p:spPr>
          <a:xfrm>
            <a:off x="449072" y="28567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0_1#a7bc1a11e?vcp=1&amp;pid=7e8074be1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30_2#a7bc1a11e.choices?vcp=1&amp;pid=7e8074be1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office.</a:t>
            </a:r>
            <a:endParaRPr lang="en-US" altLang="zh-CN" sz="2400" dirty="0"/>
          </a:p>
        </p:txBody>
      </p:sp>
      <p:sp>
        <p:nvSpPr>
          <p:cNvPr id="5" name="QC_6_AS.32_1#a7bc1a11e?vcp=1&amp;pid=7e8074be1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you，boy?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borrow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books.</a:t>
            </a:r>
            <a:endParaRPr lang="en-US" altLang="zh-CN" sz="2400" dirty="0"/>
          </a:p>
        </p:txBody>
      </p:sp>
      <p:sp>
        <p:nvSpPr>
          <p:cNvPr id="6" name="QC_6_AN.31_1#a7bc1a11e.bracket?vcp=1&amp;pid=7e8074be1&amp;color=0,0,0&amp;vpa=10&amp;vtp=1&amp;answeroption=A"/>
          <p:cNvSpPr txBox="1"/>
          <p:nvPr/>
        </p:nvSpPr>
        <p:spPr>
          <a:xfrm>
            <a:off x="44907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8e196d3c?vcp=1&amp;pid=2bcb3e036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（三）听长对话，选择最佳答案。</a:t>
            </a:r>
            <a:endParaRPr lang="en-US" altLang="zh-CN" sz="2400" dirty="0"/>
          </a:p>
        </p:txBody>
      </p:sp>
      <p:sp>
        <p:nvSpPr>
          <p:cNvPr id="3" name="QM_5_BD.33_1#c6eb9fc97?vcp=1&amp;pid=b8e196d3c&amp;color=0,0,0&amp;vtp=1&amp;bbb=1&amp;hb=1"/>
          <p:cNvSpPr/>
          <p:nvPr/>
        </p:nvSpPr>
        <p:spPr>
          <a:xfrm>
            <a:off x="576072" y="10639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你将听到三段对话，请根据对话内容，选出每个问题的最佳答案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每段对话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请听第一段对话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，回答第11至13小题。</a:t>
            </a:r>
            <a:endParaRPr lang="en-US" altLang="zh-CN" sz="2400" dirty="0"/>
          </a:p>
        </p:txBody>
      </p:sp>
      <p:sp>
        <p:nvSpPr>
          <p:cNvPr id="4" name="QC_6_BD.34_1#4ff7ae673?vcp=1&amp;pid=c6eb9fc97&amp;color=0,0,0&amp;vtp=1&amp;bbb=1"/>
          <p:cNvSpPr/>
          <p:nvPr/>
        </p:nvSpPr>
        <p:spPr>
          <a:xfrm>
            <a:off x="576072" y="27657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11.When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Father's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34_2#4ff7ae673.choices?vcp=1&amp;pid=c6eb9fc97&amp;color=0,0,0&amp;vtp=1&amp;bbb=1"/>
          <p:cNvSpPr/>
          <p:nvPr/>
        </p:nvSpPr>
        <p:spPr>
          <a:xfrm>
            <a:off x="576072" y="3288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13th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14th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15th.</a:t>
            </a:r>
            <a:endParaRPr lang="en-US" altLang="zh-CN" sz="2400" dirty="0"/>
          </a:p>
        </p:txBody>
      </p:sp>
      <p:sp>
        <p:nvSpPr>
          <p:cNvPr id="7" name="QC_6_BD.36_1#8f1948af0?vcp=1&amp;pid=c6eb9fc97&amp;color=0,0,0&amp;vtp=1&amp;bbb=1"/>
          <p:cNvSpPr/>
          <p:nvPr/>
        </p:nvSpPr>
        <p:spPr>
          <a:xfrm>
            <a:off x="576072" y="38114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9" name="QC_6_BD.36_2#8f1948af0.choices?vcp=1&amp;pid=c6eb9fc97&amp;color=0,0,0&amp;vtp=1&amp;bbb=1"/>
          <p:cNvSpPr/>
          <p:nvPr/>
        </p:nvSpPr>
        <p:spPr>
          <a:xfrm>
            <a:off x="576072" y="43343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T-shirt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wallet.</a:t>
            </a:r>
            <a:endParaRPr lang="en-US" altLang="zh-CN" sz="2400" dirty="0"/>
          </a:p>
        </p:txBody>
      </p:sp>
      <p:sp>
        <p:nvSpPr>
          <p:cNvPr id="10" name="QC_6_BD.38_1#71e6e97b2?vcp=1&amp;pid=c6eb9fc97&amp;color=0,0,0&amp;vtp=1&amp;bbb=1"/>
          <p:cNvSpPr/>
          <p:nvPr/>
        </p:nvSpPr>
        <p:spPr>
          <a:xfrm>
            <a:off x="576072" y="48571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13.When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2" name="QC_6_BD.38_2#71e6e97b2.choices?vcp=1&amp;pid=c6eb9fc97&amp;color=0,0,0&amp;vtp=1&amp;bbb=1"/>
          <p:cNvSpPr/>
          <p:nvPr/>
        </p:nvSpPr>
        <p:spPr>
          <a:xfrm>
            <a:off x="576072" y="53800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8:00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8:30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10:30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p.m.</a:t>
            </a:r>
            <a:endParaRPr lang="en-US" altLang="zh-CN" sz="2400" dirty="0"/>
          </a:p>
        </p:txBody>
      </p:sp>
      <p:sp>
        <p:nvSpPr>
          <p:cNvPr id="13" name="QC_6_AN.35_1#4ff7ae673.bracket?vcp=1&amp;pid=c6eb9fc97&amp;color=0,0,0&amp;vpa=11&amp;vtp=1&amp;answeroption=C"/>
          <p:cNvSpPr txBox="1"/>
          <p:nvPr/>
        </p:nvSpPr>
        <p:spPr>
          <a:xfrm>
            <a:off x="7890002" y="33216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6_AN.37_1#8f1948af0.bracket?vcp=1&amp;pid=c6eb9fc97&amp;color=0,0,0&amp;vpa=12&amp;vtp=1&amp;answeroption=B"/>
          <p:cNvSpPr txBox="1"/>
          <p:nvPr/>
        </p:nvSpPr>
        <p:spPr>
          <a:xfrm>
            <a:off x="4175887" y="43673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5" name="QC_6_AN.39_1#71e6e97b2.bracket?vcp=1&amp;pid=c6eb9fc97&amp;color=0,0,0&amp;vpa=13&amp;vtp=1&amp;answeroption=A"/>
          <p:cNvSpPr txBox="1"/>
          <p:nvPr/>
        </p:nvSpPr>
        <p:spPr>
          <a:xfrm>
            <a:off x="449072" y="54130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0_1#71e6e97b2?vcp=1&amp;pid=c6eb9fc97&amp;color=0,0,0&amp;vtp=1&amp;bt=1&amp;bbb=1"/>
          <p:cNvSpPr/>
          <p:nvPr/>
        </p:nvSpPr>
        <p:spPr>
          <a:xfrm>
            <a:off x="576072" y="14619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W：What's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today，David?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13th.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Why?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W：Father's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remember?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M：Oh，I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fathers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countries.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W：So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present?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M：How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tie?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W：Oh，no.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0_2#71e6e97b2?vcp=1&amp;pid=c6eb9fc97&amp;color=0,0,0&amp;mp=1&amp;vtp=1&amp;bt=1&amp;bbb=1&amp;hb=1"/>
          <p:cNvSpPr/>
          <p:nvPr/>
        </p:nvSpPr>
        <p:spPr>
          <a:xfrm>
            <a:off x="576072" y="174894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M：Shall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T-shirt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W：That's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idea！His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T-shirt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date.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shopping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eight，shall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M：What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thirty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minutes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earlier?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closes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ten.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W：All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M：See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1_1#0fee5025a?vcp=1&amp;pid=b8e196d3c&amp;color=0,0,0&amp;vtp=1&amp;bt=1&amp;bbb=1"/>
          <p:cNvSpPr/>
          <p:nvPr/>
        </p:nvSpPr>
        <p:spPr>
          <a:xfrm>
            <a:off x="576072" y="7893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请听第二段对话，回答第14至16小题。</a:t>
            </a:r>
            <a:endParaRPr lang="en-US" altLang="zh-CN" sz="2400" dirty="0"/>
          </a:p>
        </p:txBody>
      </p:sp>
      <p:sp>
        <p:nvSpPr>
          <p:cNvPr id="3" name="QC_6_BD.42_1#704e0ec02?vcp=1&amp;pid=0fee5025a&amp;color=0,0,0&amp;vtp=1&amp;bbb=1"/>
          <p:cNvSpPr/>
          <p:nvPr/>
        </p:nvSpPr>
        <p:spPr>
          <a:xfrm>
            <a:off x="576072" y="13137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conversation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42_2#704e0ec02.choices?vcp=1&amp;pid=0fee5025a&amp;color=0,0,0&amp;vtp=1&amp;bbb=1"/>
          <p:cNvSpPr/>
          <p:nvPr/>
        </p:nvSpPr>
        <p:spPr>
          <a:xfrm>
            <a:off x="576072" y="183660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police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office.</a:t>
            </a:r>
            <a:endParaRPr lang="en-US" altLang="zh-CN" sz="2400" dirty="0"/>
          </a:p>
        </p:txBody>
      </p:sp>
      <p:sp>
        <p:nvSpPr>
          <p:cNvPr id="6" name="QC_6_BD.44_1#030a4f6ef?vcp=1&amp;pid=0fee5025a&amp;color=0,0,0&amp;vtp=1&amp;bbb=1"/>
          <p:cNvSpPr/>
          <p:nvPr/>
        </p:nvSpPr>
        <p:spPr>
          <a:xfrm>
            <a:off x="576072" y="235946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44_2#030a4f6ef.choices?vcp=1&amp;pid=0fee5025a&amp;color=0,0,0&amp;vtp=1&amp;bbb=1"/>
          <p:cNvSpPr/>
          <p:nvPr/>
        </p:nvSpPr>
        <p:spPr>
          <a:xfrm>
            <a:off x="576072" y="2882324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telephoning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someone.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dinner.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guests.</a:t>
            </a:r>
            <a:endParaRPr lang="en-US" altLang="zh-CN" sz="2400" dirty="0"/>
          </a:p>
        </p:txBody>
      </p:sp>
      <p:sp>
        <p:nvSpPr>
          <p:cNvPr id="9" name="QC_6_BD.46_1#d74ae9e18?vcp=1&amp;pid=0fee5025a&amp;color=0,0,0&amp;vtp=1&amp;bbb=1"/>
          <p:cNvSpPr/>
          <p:nvPr/>
        </p:nvSpPr>
        <p:spPr>
          <a:xfrm>
            <a:off x="576072" y="458412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QC_6_BD.46_2#d74ae9e18.choices?vcp=1&amp;pid=0fee5025a&amp;color=0,0,0&amp;vtp=1&amp;bbb=1"/>
          <p:cNvSpPr/>
          <p:nvPr/>
        </p:nvSpPr>
        <p:spPr>
          <a:xfrm>
            <a:off x="576072" y="510698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5:10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5:15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5:20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p.m.</a:t>
            </a:r>
            <a:endParaRPr lang="en-US" altLang="zh-CN" sz="2400" dirty="0"/>
          </a:p>
        </p:txBody>
      </p:sp>
      <p:sp>
        <p:nvSpPr>
          <p:cNvPr id="12" name="QC_6_AN.43_1#704e0ec02.bracket?vcp=1&amp;pid=0fee5025a&amp;color=0,0,0&amp;vpa=14&amp;vtp=1&amp;answeroption=A"/>
          <p:cNvSpPr txBox="1"/>
          <p:nvPr/>
        </p:nvSpPr>
        <p:spPr>
          <a:xfrm>
            <a:off x="449072" y="186962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45_1#030a4f6ef.bracket?vcp=1&amp;pid=0fee5025a&amp;color=0,0,0&amp;vpa=15&amp;vtp=1&amp;answeroption=C"/>
          <p:cNvSpPr txBox="1"/>
          <p:nvPr/>
        </p:nvSpPr>
        <p:spPr>
          <a:xfrm>
            <a:off x="449072" y="408374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6_AN.47_1#d74ae9e18.bracket?vcp=1&amp;pid=0fee5025a&amp;color=0,0,0&amp;vpa=16&amp;vtp=1&amp;answeroption=C"/>
          <p:cNvSpPr txBox="1"/>
          <p:nvPr/>
        </p:nvSpPr>
        <p:spPr>
          <a:xfrm>
            <a:off x="7890002" y="514000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1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1#d74ae9e18?vcp=1&amp;pid=0fee5025a&amp;color=0,0,0&amp;vtp=1&amp;bt=1&amp;bbb=1&amp;hb=1"/>
          <p:cNvSpPr/>
          <p:nvPr/>
        </p:nvSpPr>
        <p:spPr>
          <a:xfrm>
            <a:off x="576072" y="9132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M：Come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in，please.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W：Good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morning.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Mary.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accept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interview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rules.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M：Sorry，Mr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guests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while.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minutes.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W：OK. Excuse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me，what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M：That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9_1#2b58cb33d?vcp=1&amp;pid=b8e196d3c&amp;color=0,0,0&amp;vtp=1&amp;bt=1&amp;bbb=1"/>
          <p:cNvSpPr/>
          <p:nvPr/>
        </p:nvSpPr>
        <p:spPr>
          <a:xfrm>
            <a:off x="576072" y="13862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请听第三段对话，回答第17至20小题。</a:t>
            </a:r>
            <a:endParaRPr lang="en-US" altLang="zh-CN" sz="2400" dirty="0"/>
          </a:p>
        </p:txBody>
      </p:sp>
      <p:sp>
        <p:nvSpPr>
          <p:cNvPr id="3" name="QC_6_BD.50_1#b1c09a7c1?vcp=1&amp;pid=2b58cb33d&amp;color=0,0,0&amp;vtp=1&amp;bbb=1"/>
          <p:cNvSpPr/>
          <p:nvPr/>
        </p:nvSpPr>
        <p:spPr>
          <a:xfrm>
            <a:off x="576072" y="19106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Kevin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50_2#b1c09a7c1.choices?vcp=1&amp;pid=2b58cb33d&amp;color=0,0,0&amp;vtp=1&amp;bbb=1"/>
          <p:cNvSpPr/>
          <p:nvPr/>
        </p:nvSpPr>
        <p:spPr>
          <a:xfrm>
            <a:off x="576072" y="243350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A.Writing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B.Preparing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speech.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C.Playing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dogs.</a:t>
            </a:r>
            <a:endParaRPr lang="en-US" altLang="zh-CN" sz="2400" dirty="0"/>
          </a:p>
        </p:txBody>
      </p:sp>
      <p:sp>
        <p:nvSpPr>
          <p:cNvPr id="6" name="QC_6_BD.52_1#ae19a6878?vcp=1&amp;pid=2b58cb33d&amp;color=0,0,0&amp;vtp=1&amp;bbb=1"/>
          <p:cNvSpPr/>
          <p:nvPr/>
        </p:nvSpPr>
        <p:spPr>
          <a:xfrm>
            <a:off x="576072" y="413530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Tracy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52_2#ae19a6878.choices?vcp=1&amp;pid=2b58cb33d&amp;color=0,0,0&amp;vtp=1&amp;bbb=1"/>
          <p:cNvSpPr/>
          <p:nvPr/>
        </p:nvSpPr>
        <p:spPr>
          <a:xfrm>
            <a:off x="576072" y="465816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fun.</a:t>
            </a:r>
            <a:endParaRPr lang="en-US" altLang="zh-CN" sz="2400" dirty="0"/>
          </a:p>
        </p:txBody>
      </p:sp>
      <p:sp>
        <p:nvSpPr>
          <p:cNvPr id="9" name="QC_6_AN.51_1#b1c09a7c1.bracket?vcp=1&amp;pid=2b58cb33d&amp;color=0,0,0&amp;vpa=17&amp;vtp=1&amp;answeroption=B"/>
          <p:cNvSpPr txBox="1"/>
          <p:nvPr/>
        </p:nvSpPr>
        <p:spPr>
          <a:xfrm>
            <a:off x="449072" y="306342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6_AN.53_1#ae19a6878.bracket?vcp=1&amp;pid=2b58cb33d&amp;color=0,0,0&amp;vpa=18&amp;vtp=1&amp;answeroption=A"/>
          <p:cNvSpPr txBox="1"/>
          <p:nvPr/>
        </p:nvSpPr>
        <p:spPr>
          <a:xfrm>
            <a:off x="449072" y="469118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4_1#b26d062ad?vcp=1&amp;pid=2b58cb33d&amp;color=0,0,0&amp;vtp=1&amp;bt=1&amp;bbb=1"/>
          <p:cNvSpPr/>
          <p:nvPr/>
        </p:nvSpPr>
        <p:spPr>
          <a:xfrm>
            <a:off x="576072" y="16846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Helen's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54_2#b26d062ad.choices?vcp=1&amp;pid=2b58cb33d&amp;color=0,0,0&amp;vtp=1&amp;bbb=1"/>
          <p:cNvSpPr/>
          <p:nvPr/>
        </p:nvSpPr>
        <p:spPr>
          <a:xfrm>
            <a:off x="576072" y="220909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hurt.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illnesses.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schools.</a:t>
            </a:r>
            <a:endParaRPr lang="en-US" altLang="zh-CN" sz="2400" dirty="0"/>
          </a:p>
        </p:txBody>
      </p:sp>
      <p:sp>
        <p:nvSpPr>
          <p:cNvPr id="5" name="QC_6_BD.56_1#be76064e7?vcp=1&amp;pid=2b58cb33d&amp;color=0,0,0&amp;vtp=1&amp;bbb=1"/>
          <p:cNvSpPr/>
          <p:nvPr/>
        </p:nvSpPr>
        <p:spPr>
          <a:xfrm>
            <a:off x="576072" y="39108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Tracy's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6_BD.56_2#be76064e7.choices?vcp=1&amp;pid=2b58cb33d&amp;color=0,0,0&amp;vtp=1&amp;bbb=1"/>
          <p:cNvSpPr/>
          <p:nvPr/>
        </p:nvSpPr>
        <p:spPr>
          <a:xfrm>
            <a:off x="576072" y="443375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terrible.</a:t>
            </a:r>
            <a:endParaRPr lang="en-US" altLang="zh-CN" sz="2400" dirty="0"/>
          </a:p>
        </p:txBody>
      </p:sp>
      <p:sp>
        <p:nvSpPr>
          <p:cNvPr id="8" name="QC_6_AN.55_1#b26d062ad.bracket?vcp=1&amp;pid=2b58cb33d&amp;color=0,0,0&amp;vpa=19&amp;vtp=1&amp;answeroption=C"/>
          <p:cNvSpPr txBox="1"/>
          <p:nvPr/>
        </p:nvSpPr>
        <p:spPr>
          <a:xfrm>
            <a:off x="449072" y="34105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6_AN.57_1#be76064e7.bracket?vcp=1&amp;pid=2b58cb33d&amp;color=0,0,0&amp;vpa=20&amp;vtp=1&amp;answeroption=A"/>
          <p:cNvSpPr txBox="1"/>
          <p:nvPr/>
        </p:nvSpPr>
        <p:spPr>
          <a:xfrm>
            <a:off x="449072" y="446677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1#be76064e7?vcp=1&amp;pid=2b58cb33d&amp;color=0,0,0&amp;vtp=1&amp;bt=1&amp;bbb=1&amp;hb=1"/>
          <p:cNvSpPr/>
          <p:nvPr/>
        </p:nvSpPr>
        <p:spPr>
          <a:xfrm>
            <a:off x="576072" y="760635"/>
            <a:ext cx="10954512" cy="530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W：Kevin，busy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anything?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M：Oh，Helen，I'm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preparing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speech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tomorrow's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named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Tracy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Woods.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W：What's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M：She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schools.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She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believes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W：Putting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schools?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schools.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M：Don't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worry.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trained.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forty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working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six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eighteen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W：Wow，what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story!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M：Yeah，I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classmates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story，too.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70437cdf?vcp=1&amp;pid=2bcb3e036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（四）听短文，选择最佳答案。</a:t>
            </a:r>
            <a:endParaRPr lang="en-US" altLang="zh-CN" sz="2400" dirty="0"/>
          </a:p>
        </p:txBody>
      </p:sp>
      <p:sp>
        <p:nvSpPr>
          <p:cNvPr id="3" name="QM_5_BD.59_1#aaa45212b?vcp=1&amp;pid=070437cdf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你将听到一篇短文，请根据短文内容，选出每个问题的最佳答案。短文读两遍。</a:t>
            </a:r>
            <a:endParaRPr lang="en-US" altLang="zh-CN" sz="2400" spc="-50" dirty="0"/>
          </a:p>
        </p:txBody>
      </p:sp>
      <p:sp>
        <p:nvSpPr>
          <p:cNvPr id="4" name="QC_6_BD.60_1#ef98e0d19?vcp=1&amp;pid=aaa45212b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21.What's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60_2#ef98e0d19.choices?vcp=1&amp;pid=aaa45212b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A.He's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B.He's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C.He's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doctor.</a:t>
            </a:r>
            <a:endParaRPr lang="en-US" altLang="zh-CN" sz="2400" dirty="0"/>
          </a:p>
        </p:txBody>
      </p:sp>
      <p:sp>
        <p:nvSpPr>
          <p:cNvPr id="7" name="QC_6_BD.62_1#1b1f0a0cb?vcp=1&amp;pid=aaa45212b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22.What's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modern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9" name="QC_6_BD.62_2#1b1f0a0cb.choices?vcp=1&amp;pid=aaa45212b&amp;color=0,0,0&amp;vtp=1&amp;bbb=1"/>
          <p:cNvSpPr/>
          <p:nvPr/>
        </p:nvSpPr>
        <p:spPr>
          <a:xfrm>
            <a:off x="576072" y="315536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farmhouse.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cows.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chicken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house.</a:t>
            </a:r>
            <a:endParaRPr lang="en-US" altLang="zh-CN" sz="2400" dirty="0"/>
          </a:p>
        </p:txBody>
      </p:sp>
      <p:sp>
        <p:nvSpPr>
          <p:cNvPr id="10" name="QC_6_AN.61_1#ef98e0d19.bracket?vcp=1&amp;pid=aaa45212b&amp;color=0,0,0&amp;vpa=21&amp;vtp=1&amp;answeroption=A"/>
          <p:cNvSpPr txBox="1"/>
          <p:nvPr/>
        </p:nvSpPr>
        <p:spPr>
          <a:xfrm>
            <a:off x="44907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63_1#1b1f0a0cb.bracket?vcp=1&amp;pid=aaa45212b&amp;color=0,0,0&amp;vpa=22&amp;vtp=1&amp;answeroption=B"/>
          <p:cNvSpPr txBox="1"/>
          <p:nvPr/>
        </p:nvSpPr>
        <p:spPr>
          <a:xfrm>
            <a:off x="449072" y="37852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4_1#07d2dae49?vcp=1&amp;pid=aaa45212b&amp;color=0,0,0&amp;mp=1&amp;vtp=1&amp;bt=1&amp;bbb=1"/>
          <p:cNvSpPr/>
          <p:nvPr/>
        </p:nvSpPr>
        <p:spPr>
          <a:xfrm>
            <a:off x="576072" y="10915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ducks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64_2#07d2dae49.choices?vcp=1&amp;pid=aaa45212b&amp;color=0,0,0&amp;vtp=1&amp;bbb=1"/>
          <p:cNvSpPr/>
          <p:nvPr/>
        </p:nvSpPr>
        <p:spPr>
          <a:xfrm>
            <a:off x="576072" y="161600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B.About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C.About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10.</a:t>
            </a:r>
            <a:endParaRPr lang="en-US" altLang="zh-CN" sz="2400" dirty="0"/>
          </a:p>
        </p:txBody>
      </p:sp>
      <p:sp>
        <p:nvSpPr>
          <p:cNvPr id="5" name="QC_6_BD.66_1#297618117?vcp=1&amp;pid=aaa45212b&amp;color=0,0,0&amp;vtp=1&amp;bbb=1"/>
          <p:cNvSpPr/>
          <p:nvPr/>
        </p:nvSpPr>
        <p:spPr>
          <a:xfrm>
            <a:off x="576072" y="213886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6_BD.66_2#297618117.choices?vcp=1&amp;pid=aaa45212b&amp;color=0,0,0&amp;vtp=1&amp;bbb=1"/>
          <p:cNvSpPr/>
          <p:nvPr/>
        </p:nvSpPr>
        <p:spPr>
          <a:xfrm>
            <a:off x="576072" y="266172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A.Wheat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B.Corn.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C.Rice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6_BD.68_1#608dc1340?vcp=1&amp;pid=aaa45212b&amp;color=0,0,0&amp;vtp=1&amp;bbb=1"/>
          <p:cNvSpPr/>
          <p:nvPr/>
        </p:nvSpPr>
        <p:spPr>
          <a:xfrm>
            <a:off x="576072" y="318458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hills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6_BD.68_2#608dc1340.choices?vcp=1&amp;pid=aaa45212b&amp;color=0,0,0&amp;vtp=1&amp;bbb=1"/>
          <p:cNvSpPr/>
          <p:nvPr/>
        </p:nvSpPr>
        <p:spPr>
          <a:xfrm>
            <a:off x="576072" y="370744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rides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horse.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chickens.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wheat.</a:t>
            </a:r>
            <a:endParaRPr lang="en-US" altLang="zh-CN" sz="2400" dirty="0"/>
          </a:p>
        </p:txBody>
      </p:sp>
      <p:sp>
        <p:nvSpPr>
          <p:cNvPr id="11" name="QC_6_AN.65_1#07d2dae49.bracket?vcp=1&amp;pid=aaa45212b&amp;color=0,0,0&amp;mp=1&amp;vpa=23&amp;vtp=1&amp;answeroption=A"/>
          <p:cNvSpPr txBox="1"/>
          <p:nvPr/>
        </p:nvSpPr>
        <p:spPr>
          <a:xfrm>
            <a:off x="449072" y="16490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6_AN.67_1#297618117.bracket?vcp=1&amp;pid=aaa45212b&amp;color=0,0,0&amp;vpa=24&amp;vtp=1&amp;answeroption=C"/>
          <p:cNvSpPr txBox="1"/>
          <p:nvPr/>
        </p:nvSpPr>
        <p:spPr>
          <a:xfrm>
            <a:off x="7890002" y="269474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69_1#608dc1340.bracket?vcp=1&amp;pid=aaa45212b&amp;color=0,0,0&amp;vpa=25&amp;vtp=1&amp;answeroption=A"/>
          <p:cNvSpPr txBox="1"/>
          <p:nvPr/>
        </p:nvSpPr>
        <p:spPr>
          <a:xfrm>
            <a:off x="449072" y="376586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0_1#608dc1340?vcp=1&amp;pid=aaa45212b&amp;color=0,0,0&amp;mp=1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Brown.I'm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farmer，and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grandchildren.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farmhouse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nice.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cows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modern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chicken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twenty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ducks.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fields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corn.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horse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hills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farm.Farming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358ee84e?vcp=1&amp;pid=2bcb3e036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（五）听短文，填信息。</a:t>
            </a:r>
            <a:endParaRPr lang="en-US" altLang="zh-CN" sz="2400" dirty="0"/>
          </a:p>
        </p:txBody>
      </p:sp>
      <p:sp>
        <p:nvSpPr>
          <p:cNvPr id="3" name="QM_5_BD.71_1#7d1e5a9aa?vcp=1&amp;pid=c358ee84e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将所缺信息填入答题卡对应的横线上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每空一词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。短文读三遍。</a:t>
            </a:r>
            <a:endParaRPr lang="en-US" altLang="zh-CN" sz="2400" dirty="0"/>
          </a:p>
        </p:txBody>
      </p:sp>
      <p:graphicFrame>
        <p:nvGraphicFramePr>
          <p:cNvPr id="24" name="QM_5_BD.71_2#7d1e5a9aa?colgroup=35&amp;vcp=1&amp;pid=c358ee84e&amp;color=0,0,0&amp;vtp=1&amp;bbb=1&amp;hb=1"/>
          <p:cNvGraphicFramePr>
            <a:graphicFrameLocks noGrp="1"/>
          </p:cNvGraphicFramePr>
          <p:nvPr/>
        </p:nvGraphicFramePr>
        <p:xfrm>
          <a:off x="576072" y="2300859"/>
          <a:ext cx="10927080" cy="3931158"/>
        </p:xfrm>
        <a:graphic>
          <a:graphicData uri="http://schemas.openxmlformats.org/drawingml/2006/table">
            <a:tbl>
              <a:tblPr/>
              <a:tblGrid>
                <a:gridCol w="1837944"/>
                <a:gridCol w="9089136"/>
              </a:tblGrid>
              <a:tr h="494665"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Michael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a(n)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26.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college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Francisco.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Caring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smtClean="0">
                          <a:solidFill>
                            <a:srgbClr val="A00021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27.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each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month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he'll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mend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clothes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poor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homeless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free.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017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Influences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caring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spirit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28.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living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1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living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example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famous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saying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“Do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no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matter</a:t>
                      </a:r>
                      <a:r>
                        <a:rPr lang="en-US" altLang="zh-CN" sz="2400" b="1" smtClean="0">
                          <a:solidFill>
                            <a:srgbClr val="A00021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29.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are.”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1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act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makes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life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1" smtClean="0">
                          <a:solidFill>
                            <a:srgbClr val="A00021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30.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5_AN.72_1#7d1e5a9aa.blank?vcp=1&amp;pid=c358ee84e&amp;color=0,0,0&amp;vpa=26&amp;vtp=1&amp;bbb=1"/>
          <p:cNvSpPr/>
          <p:nvPr/>
        </p:nvSpPr>
        <p:spPr>
          <a:xfrm>
            <a:off x="3299356" y="2294509"/>
            <a:ext cx="609600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endParaRPr lang="en-US" altLang="zh-CN" sz="2400" dirty="0"/>
          </a:p>
        </p:txBody>
      </p:sp>
      <p:sp>
        <p:nvSpPr>
          <p:cNvPr id="6" name="QM_5_AN.73_1#7d1e5a9aa.blank?vcp=1&amp;pid=c358ee84e&amp;color=0,0,0&amp;vpa=27&amp;vtp=1&amp;bbb=1"/>
          <p:cNvSpPr/>
          <p:nvPr/>
        </p:nvSpPr>
        <p:spPr>
          <a:xfrm>
            <a:off x="4091137" y="2821750"/>
            <a:ext cx="1981200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15th/ fifteenth</a:t>
            </a:r>
            <a:endParaRPr lang="en-US" altLang="zh-CN" sz="2400" dirty="0"/>
          </a:p>
        </p:txBody>
      </p:sp>
      <p:sp>
        <p:nvSpPr>
          <p:cNvPr id="7" name="QM_5_AN.74_1#7d1e5a9aa.blank?vcp=1&amp;pid=c358ee84e&amp;color=0,0,0&amp;vpa=28&amp;vtp=1&amp;bbb=1"/>
          <p:cNvSpPr/>
          <p:nvPr/>
        </p:nvSpPr>
        <p:spPr>
          <a:xfrm>
            <a:off x="6222197" y="3803396"/>
            <a:ext cx="1727200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encouraged</a:t>
            </a:r>
            <a:endParaRPr lang="en-US" altLang="zh-CN" sz="2400" dirty="0"/>
          </a:p>
        </p:txBody>
      </p:sp>
      <p:sp>
        <p:nvSpPr>
          <p:cNvPr id="8" name="QM_5_AN.75_1#7d1e5a9aa.blank?vcp=1&amp;pid=c358ee84e&amp;color=0,0,0&amp;vpa=29&amp;vtp=1&amp;bbb=1"/>
          <p:cNvSpPr/>
          <p:nvPr/>
        </p:nvSpPr>
        <p:spPr>
          <a:xfrm>
            <a:off x="8066238" y="5263896"/>
            <a:ext cx="1010476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where</a:t>
            </a:r>
            <a:endParaRPr lang="en-US" altLang="zh-CN" sz="2400" dirty="0"/>
          </a:p>
        </p:txBody>
      </p:sp>
      <p:sp>
        <p:nvSpPr>
          <p:cNvPr id="9" name="QM_5_AN.76_1#7d1e5a9aa.blank?vcp=1&amp;pid=c358ee84e&amp;color=0,0,0&amp;vpa=30&amp;vtp=1&amp;bbb=1"/>
          <p:cNvSpPr/>
          <p:nvPr/>
        </p:nvSpPr>
        <p:spPr>
          <a:xfrm>
            <a:off x="7184412" y="5712968"/>
            <a:ext cx="169386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meaningful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87_1#531fc6138?vcp=1&amp;pid=7d1e5a9aa&amp;color=0,0,0&amp;vtp=1&amp;bt=1&amp;bbb=1&amp;hb=1"/>
          <p:cNvSpPr/>
          <p:nvPr/>
        </p:nvSpPr>
        <p:spPr>
          <a:xfrm>
            <a:off x="576072" y="805085"/>
            <a:ext cx="10954512" cy="530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normal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days，Michael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college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Francisco，the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month，he'll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poorest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Francisco.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years，Michael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mending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homeless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spirit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encouraged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Michael's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example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whatever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talent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example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saying，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have，no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are.”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Michael's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before.“A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kindness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smiles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millions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faces，and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meaningful，”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Michael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93f2872d?vcp=1&amp;pid=6dcb25d1c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二、补全对话（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88_1#6b8fe7120?vcp=1&amp;pid=893f2872d&amp;color=0,0,0&amp;vtp=1&amp;bbb=1"/>
          <p:cNvSpPr/>
          <p:nvPr/>
        </p:nvSpPr>
        <p:spPr>
          <a:xfrm>
            <a:off x="576072" y="111708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根据对话内容，从下面的方框中选出恰当的句子补全对话，有一个选项是多余的。</a:t>
            </a:r>
            <a:endParaRPr lang="en-US" altLang="zh-CN" sz="2400" spc="-100" dirty="0"/>
          </a:p>
        </p:txBody>
      </p:sp>
      <p:graphicFrame>
        <p:nvGraphicFramePr>
          <p:cNvPr id="27" name="QM_4_BD.88_2#6b8fe7120?colgroup=35&amp;vcp=1&amp;pid=893f2872d&amp;color=0,0,0&amp;vtp=1&amp;bbb=1"/>
          <p:cNvGraphicFramePr>
            <a:graphicFrameLocks noGrp="1"/>
          </p:cNvGraphicFramePr>
          <p:nvPr/>
        </p:nvGraphicFramePr>
        <p:xfrm>
          <a:off x="6294247" y="1952308"/>
          <a:ext cx="5530215" cy="2935605"/>
        </p:xfrm>
        <a:graphic>
          <a:graphicData uri="http://schemas.openxmlformats.org/drawingml/2006/table">
            <a:tbl>
              <a:tblPr/>
              <a:tblGrid>
                <a:gridCol w="5530215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A.How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did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B.Did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anywhere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special?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C.I'm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looking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forward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seeing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them.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D.I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tired.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E.Can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F.Did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things?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M_4_BD.88_3#6b8fe7120?vcp=1&amp;pid=893f2872d&amp;color=0,0,0&amp;mp=1&amp;vtp=1&amp;bt=1&amp;bbb=1"/>
          <p:cNvSpPr/>
          <p:nvPr/>
        </p:nvSpPr>
        <p:spPr>
          <a:xfrm>
            <a:off x="297815" y="1844040"/>
            <a:ext cx="5995670" cy="2935605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A：Hi，Leo.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holiday?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Hangzhou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wonderful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place.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31.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B：Yes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visited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Lake.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A：32.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B：It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was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fantastic!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lake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big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beautiful.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A：Really?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33.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6" name="QM_4_AN.89_1#6b8fe7120.blank?vcp=1&amp;pid=893f2872d&amp;color=0,0,0&amp;mp=1&amp;vpa=36&amp;vtp=1"/>
          <p:cNvSpPr/>
          <p:nvPr/>
        </p:nvSpPr>
        <p:spPr>
          <a:xfrm>
            <a:off x="5624480" y="3521715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M_4_AN.90_1#6b8fe7120.blank?vcp=1&amp;pid=893f2872d&amp;color=0,0,0&amp;mp=1&amp;vpa=37&amp;vtp=1"/>
          <p:cNvSpPr/>
          <p:nvPr/>
        </p:nvSpPr>
        <p:spPr>
          <a:xfrm>
            <a:off x="1344580" y="4653593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M_4_AN.91_1#6b8fe7120.blank?vcp=1&amp;pid=893f2872d&amp;color=0,0,0&amp;mp=1&amp;vpa=38&amp;vtp=1"/>
          <p:cNvSpPr/>
          <p:nvPr/>
        </p:nvSpPr>
        <p:spPr>
          <a:xfrm>
            <a:off x="2505044" y="5771193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2_1#6b8fe7120?vcp=1&amp;pid=893f2872d&amp;color=0,0,0&amp;mp=1&amp;vtp=1&amp;bt=1&amp;bbb=1"/>
          <p:cNvSpPr/>
          <p:nvPr/>
        </p:nvSpPr>
        <p:spPr>
          <a:xfrm>
            <a:off x="576072" y="172022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B：Yes.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boating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brothers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photos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A：That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great!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B：Sure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tomorrow.</a:t>
            </a:r>
            <a:endParaRPr lang="en-US" altLang="zh-CN" sz="2400" dirty="0"/>
          </a:p>
        </p:txBody>
      </p:sp>
      <p:sp>
        <p:nvSpPr>
          <p:cNvPr id="3" name="QM_4_BD.92_2#6b8fe7120?sp=1&amp;vcp=1&amp;pid=893f2872d&amp;color=0,0,0&amp;mp=1&amp;vtp=1&amp;bbb=1"/>
          <p:cNvSpPr/>
          <p:nvPr/>
        </p:nvSpPr>
        <p:spPr>
          <a:xfrm>
            <a:off x="576072" y="342359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A：35.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B：OK.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then!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A：See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you!</a:t>
            </a:r>
            <a:endParaRPr lang="en-US" altLang="zh-CN" sz="2400" dirty="0"/>
          </a:p>
        </p:txBody>
      </p:sp>
      <p:sp>
        <p:nvSpPr>
          <p:cNvPr id="4" name="QM_4_AN.93_1#6b8fe7120.blank?vcp=1&amp;pid=893f2872d&amp;color=0,0,0&amp;mp=1&amp;vpa=39&amp;vtp=1"/>
          <p:cNvSpPr/>
          <p:nvPr/>
        </p:nvSpPr>
        <p:spPr>
          <a:xfrm>
            <a:off x="4237832" y="2251080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5" name="QM_4_AN.94_1#6b8fe7120.blank?vcp=1&amp;pid=893f2872d&amp;color=0,0,0&amp;mp=1&amp;vpa=40&amp;vtp=1"/>
          <p:cNvSpPr/>
          <p:nvPr/>
        </p:nvSpPr>
        <p:spPr>
          <a:xfrm>
            <a:off x="1462690" y="339565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37012719?vcp=1&amp;pid=6dcb25d1c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三、完形填空（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1.5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95_1#3284a0326?vcp=1&amp;pid=437012719&amp;color=0,0,0&amp;vtp=1&amp;bbb=1&amp;hb=1"/>
          <p:cNvSpPr/>
          <p:nvPr/>
        </p:nvSpPr>
        <p:spPr>
          <a:xfrm>
            <a:off x="359410" y="1116965"/>
            <a:ext cx="11388090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阅读下面语篇，从各小题所给的A、B、C三个选项中，选出最佳选项。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somebody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animal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shelter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there.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    Back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2014，some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friends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went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animal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shelter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outside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Beijing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There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38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many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kinds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of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animals，such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cats，chickens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dogs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dogs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were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kept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big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cage(笼子)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ate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from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big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bowl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together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39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sorry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for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dogs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because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looked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dirty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sad.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decided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do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something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for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5_3#3284a0326?vcp=1&amp;pid=437012719&amp;color=0,0,0&amp;mp=1&amp;vtp=1&amp;bt=1&amp;bbb=1&amp;hb=1"/>
          <p:cNvSpPr/>
          <p:nvPr/>
        </p:nvSpPr>
        <p:spPr>
          <a:xfrm>
            <a:off x="576072" y="12193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afternoon，I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managed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shelter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disliked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tennis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dog，and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game.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pretty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funny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ducks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shelter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workers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animals.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recommend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animal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shelter？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6_1#f9300a239.choices?vcp=1&amp;pid=3284a0326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A.work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B.worked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C.have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worked</a:t>
            </a:r>
            <a:endParaRPr lang="en-US" altLang="zh-CN" sz="2400" dirty="0"/>
          </a:p>
        </p:txBody>
      </p:sp>
      <p:sp>
        <p:nvSpPr>
          <p:cNvPr id="4" name="QC_5_BD.98_1#ff4aae09f.choices?vcp=1&amp;pid=3284a0326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B.me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C.mine</a:t>
            </a:r>
            <a:endParaRPr lang="en-US" altLang="zh-CN" sz="2400" dirty="0"/>
          </a:p>
        </p:txBody>
      </p:sp>
      <p:sp>
        <p:nvSpPr>
          <p:cNvPr id="6" name="QC_5_BD.100_1#cab82a384.choices?vcp=1&amp;pid=3284a0326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B.was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C.were</a:t>
            </a:r>
            <a:endParaRPr lang="en-US" altLang="zh-CN" sz="2400" dirty="0"/>
          </a:p>
        </p:txBody>
      </p:sp>
      <p:sp>
        <p:nvSpPr>
          <p:cNvPr id="8" name="QC_5_BD.102_1#2b87a0e68.choices?vcp=1&amp;pid=3284a0326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A.felt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B.looked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C.knew</a:t>
            </a:r>
            <a:endParaRPr lang="en-US" altLang="zh-CN" sz="2400" dirty="0"/>
          </a:p>
        </p:txBody>
      </p:sp>
      <p:sp>
        <p:nvSpPr>
          <p:cNvPr id="10" name="QC_5_BD.104_1#40e6463d5.choices?vcp=1&amp;pid=3284a0326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B.walking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C.walk</a:t>
            </a:r>
            <a:endParaRPr lang="en-US" altLang="zh-CN" sz="2400" dirty="0"/>
          </a:p>
        </p:txBody>
      </p:sp>
      <p:sp>
        <p:nvSpPr>
          <p:cNvPr id="12" name="QC_5_BD.106_1#acc3fec48.choices?vcp=1&amp;pid=3284a0326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A.big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B.bigger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biggest</a:t>
            </a:r>
            <a:endParaRPr lang="en-US" altLang="zh-CN" sz="2400" dirty="0"/>
          </a:p>
        </p:txBody>
      </p:sp>
      <p:sp>
        <p:nvSpPr>
          <p:cNvPr id="14" name="QC_5_BD.108_1#9ffe3f157.choices?vcp=1&amp;pid=3284a0326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B.with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C.about</a:t>
            </a:r>
            <a:endParaRPr lang="en-US" altLang="zh-CN" sz="2400" dirty="0"/>
          </a:p>
        </p:txBody>
      </p:sp>
      <p:sp>
        <p:nvSpPr>
          <p:cNvPr id="16" name="QC_5_BD.110_1#e04825220.choices?vcp=1&amp;pid=3284a0326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C.an</a:t>
            </a:r>
            <a:endParaRPr lang="en-US" altLang="zh-CN" sz="2400" dirty="0"/>
          </a:p>
        </p:txBody>
      </p:sp>
      <p:sp>
        <p:nvSpPr>
          <p:cNvPr id="18" name="QC_5_BD.112_1#0525cfc4a.choices?vcp=1&amp;pid=3284a0326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A.or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B.and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C.as</a:t>
            </a:r>
            <a:endParaRPr lang="en-US" altLang="zh-CN" sz="2400" dirty="0"/>
          </a:p>
        </p:txBody>
      </p:sp>
      <p:sp>
        <p:nvSpPr>
          <p:cNvPr id="20" name="QC_5_BD.114_1#7e7569e83.choices?vcp=1&amp;pid=3284a0326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A.high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B.highly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C.higher</a:t>
            </a:r>
            <a:endParaRPr lang="en-US" altLang="zh-CN" sz="2400" dirty="0"/>
          </a:p>
        </p:txBody>
      </p:sp>
      <p:sp>
        <p:nvSpPr>
          <p:cNvPr id="22" name="QC_5_AN.97_1#f9300a239.bracket?vcp=1&amp;pid=3284a0326&amp;color=0,0,0&amp;vpa=41&amp;vtp=1&amp;answeroption=C"/>
          <p:cNvSpPr txBox="1"/>
          <p:nvPr/>
        </p:nvSpPr>
        <p:spPr>
          <a:xfrm>
            <a:off x="8392922" y="57251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3" name="QC_5_AN.99_1#ff4aae09f.bracket?vcp=1&amp;pid=3284a0326&amp;color=0,0,0&amp;vpa=42&amp;vtp=1&amp;answeroption=A"/>
          <p:cNvSpPr txBox="1"/>
          <p:nvPr/>
        </p:nvSpPr>
        <p:spPr>
          <a:xfrm>
            <a:off x="965962" y="10969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4" name="QC_5_AN.101_1#cab82a384.bracket?vcp=1&amp;pid=3284a0326&amp;color=0,0,0&amp;vpa=43&amp;vtp=1&amp;answeroption=C"/>
          <p:cNvSpPr txBox="1"/>
          <p:nvPr/>
        </p:nvSpPr>
        <p:spPr>
          <a:xfrm>
            <a:off x="8392922" y="16198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5" name="QC_5_AN.103_1#2b87a0e68.bracket?vcp=1&amp;pid=3284a0326&amp;color=0,0,0&amp;vpa=44&amp;vtp=1&amp;answeroption=A"/>
          <p:cNvSpPr txBox="1"/>
          <p:nvPr/>
        </p:nvSpPr>
        <p:spPr>
          <a:xfrm>
            <a:off x="96596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6" name="QC_5_AN.105_1#40e6463d5.bracket?vcp=1&amp;pid=3284a0326&amp;color=0,0,0&amp;vpa=45&amp;vtp=1&amp;answeroption=A"/>
          <p:cNvSpPr txBox="1"/>
          <p:nvPr/>
        </p:nvSpPr>
        <p:spPr>
          <a:xfrm>
            <a:off x="965962" y="26655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7" name="QC_5_AN.107_1#acc3fec48.bracket?vcp=1&amp;pid=3284a0326&amp;color=0,0,0&amp;vpa=46&amp;vtp=1&amp;answeroption=C"/>
          <p:cNvSpPr txBox="1"/>
          <p:nvPr/>
        </p:nvSpPr>
        <p:spPr>
          <a:xfrm>
            <a:off x="8392922" y="31883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8" name="QC_5_AN.109_1#9ffe3f157.bracket?vcp=1&amp;pid=3284a0326&amp;color=0,0,0&amp;vpa=47&amp;vtp=1&amp;answeroption=B"/>
          <p:cNvSpPr txBox="1"/>
          <p:nvPr/>
        </p:nvSpPr>
        <p:spPr>
          <a:xfrm>
            <a:off x="5181092" y="37112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9" name="QC_5_AN.111_1#e04825220.bracket?vcp=1&amp;pid=3284a0326&amp;color=0,0,0&amp;vpa=48&amp;vtp=1&amp;answeroption=A"/>
          <p:cNvSpPr txBox="1"/>
          <p:nvPr/>
        </p:nvSpPr>
        <p:spPr>
          <a:xfrm>
            <a:off x="965962" y="423410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0" name="QC_5_AN.113_1#0525cfc4a.bracket?vcp=1&amp;pid=3284a0326&amp;color=0,0,0&amp;vpa=49&amp;vtp=1&amp;answeroption=B"/>
          <p:cNvSpPr txBox="1"/>
          <p:nvPr/>
        </p:nvSpPr>
        <p:spPr>
          <a:xfrm>
            <a:off x="5181092" y="475696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1" name="QC_5_AN.115_1#7e7569e83.bracket?vcp=1&amp;pid=3284a0326&amp;color=0,0,0&amp;vpa=50&amp;vtp=1&amp;answeroption=B"/>
          <p:cNvSpPr txBox="1"/>
          <p:nvPr/>
        </p:nvSpPr>
        <p:spPr>
          <a:xfrm>
            <a:off x="5181092" y="527982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c4ddbf4c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2025年初中学业水平考试模拟测试卷（五）</a:t>
            </a:r>
            <a:endParaRPr lang="en-US" altLang="zh-CN" sz="4800" dirty="0"/>
          </a:p>
        </p:txBody>
      </p:sp>
      <p:sp>
        <p:nvSpPr>
          <p:cNvPr id="3" name="C_1#bc4ddbf4c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英</a:t>
            </a:r>
            <a:r>
              <a:rPr lang="en-US" altLang="zh-CN" sz="40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语</a:t>
            </a:r>
            <a:endParaRPr lang="en-US" altLang="zh-CN" sz="4000" dirty="0"/>
          </a:p>
        </p:txBody>
      </p:sp>
      <p:sp>
        <p:nvSpPr>
          <p:cNvPr id="4" name="C_1#bc4ddbf4c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874916ba?vcp=1&amp;pid=6dcb25d1c&amp;color=0,0,0&amp;vtp=1&amp;bt=1&amp;bbb=1"/>
          <p:cNvSpPr/>
          <p:nvPr/>
        </p:nvSpPr>
        <p:spPr>
          <a:xfrm>
            <a:off x="576072" y="539496"/>
            <a:ext cx="10954512" cy="594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四、阅读理解（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16_1#b368126ec?sp=1&amp;vcp=1&amp;pid=a874916ba&amp;color=0,0,0&amp;vtp=1"/>
          <p:cNvSpPr/>
          <p:nvPr/>
        </p:nvSpPr>
        <p:spPr>
          <a:xfrm>
            <a:off x="576072" y="1117088"/>
            <a:ext cx="10954512" cy="5486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graphicFrame>
        <p:nvGraphicFramePr>
          <p:cNvPr id="34" name="QM_4_BD.116_2#b368126ec?colgroup=15,19&amp;vcp=1&amp;pid=a874916ba&amp;color=0,0,0&amp;vtp=1&amp;bbb=1&amp;hb=1"/>
          <p:cNvGraphicFramePr>
            <a:graphicFrameLocks noGrp="1"/>
          </p:cNvGraphicFramePr>
          <p:nvPr/>
        </p:nvGraphicFramePr>
        <p:xfrm>
          <a:off x="343535" y="1804035"/>
          <a:ext cx="11159490" cy="2921000"/>
        </p:xfrm>
        <a:graphic>
          <a:graphicData uri="http://schemas.openxmlformats.org/drawingml/2006/table">
            <a:tbl>
              <a:tblPr/>
              <a:tblGrid>
                <a:gridCol w="5608955"/>
                <a:gridCol w="5550535"/>
              </a:tblGrid>
              <a:tr h="2678303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7000"/>
                        </a:lnSpc>
                      </a:pPr>
                      <a:r>
                        <a:rPr lang="en-US" altLang="zh-CN" sz="445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________________________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Wear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Hat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head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sunburnt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(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晒伤)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easily.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Always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wear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protect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you're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outside.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7800"/>
                        </a:lnSpc>
                      </a:pPr>
                      <a:r>
                        <a:rPr lang="en-US" altLang="zh-CN" sz="500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________________________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Cover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Up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1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Wear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long-sleeved(长袖的)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shirt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cool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protect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skin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getting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burnt.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QM_4_BD.116_3#b368126ec.table_image?tii=1&amp;vcp=1&amp;pid=a874916b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1328" y="1804099"/>
            <a:ext cx="1307592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4_BD.116_4#b368126ec.table_image?tii=2&amp;vcp=1&amp;pid=a874916b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93430" y="1987360"/>
            <a:ext cx="1271016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M_4_BD.116_2#b368126ec?colgroup=15,19&amp;vcp=1&amp;pid=a874916ba&amp;color=0,0,0&amp;vtp=1&amp;bbb=1&amp;hb=1"/>
          <p:cNvGraphicFramePr>
            <a:graphicFrameLocks noGrp="1"/>
          </p:cNvGraphicFramePr>
          <p:nvPr/>
        </p:nvGraphicFramePr>
        <p:xfrm>
          <a:off x="576072" y="1758864"/>
          <a:ext cx="10927080" cy="3224975"/>
        </p:xfrm>
        <a:graphic>
          <a:graphicData uri="http://schemas.openxmlformats.org/drawingml/2006/table">
            <a:tbl>
              <a:tblPr/>
              <a:tblGrid>
                <a:gridCol w="4919472"/>
                <a:gridCol w="6007608"/>
              </a:tblGrid>
              <a:tr h="3101404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7000"/>
                        </a:lnSpc>
                      </a:pPr>
                      <a:r>
                        <a:rPr lang="en-US" altLang="zh-CN" sz="445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_________________________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Shade(阴凉处)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1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sun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strongest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between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11:00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a.m.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2:00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p.m.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Try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stay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shade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during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these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hours.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6800"/>
                        </a:lnSpc>
                      </a:pPr>
                      <a:r>
                        <a:rPr lang="en-US" altLang="zh-CN" sz="435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Use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Sunscreen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Cream(防晒霜)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sunscreen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cream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SPF30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higher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skin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isn't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covered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Use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outside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put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especially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swimming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4_BD.116_2#b368126ec?colgroup=15,19&amp;vcp=1&amp;pid=a874916ba&amp;color=0,0,0&amp;vtp=1&amp;bbb=1&amp;hb=1"/>
          <p:cNvSpPr txBox="1"/>
          <p:nvPr/>
        </p:nvSpPr>
        <p:spPr>
          <a:xfrm>
            <a:off x="8963152" y="1129942"/>
            <a:ext cx="2540000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mtClean="0">
                <a:latin typeface="Times New Roman" panose="02020603050405020304" pitchFamily="34" charset="0"/>
              </a:rPr>
              <a:t>续表</a:t>
            </a:r>
            <a:endParaRPr lang="zh-CN" altLang="en-US" smtClean="0">
              <a:latin typeface="Times New Roman" panose="02020603050405020304" pitchFamily="34" charset="0"/>
            </a:endParaRPr>
          </a:p>
        </p:txBody>
      </p:sp>
      <p:pic>
        <p:nvPicPr>
          <p:cNvPr id="5" name="QM_4_BD.116_5#b368126ec.table_image?tii=3&amp;vcp=1&amp;pid=a874916b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792" y="1988702"/>
            <a:ext cx="1353312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4_BD.116_6#b368126ec.table_image?tii=4&amp;vcp=1&amp;pid=a874916b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3760" y="1836969"/>
            <a:ext cx="411480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7_1#6331e05d2?vcp=1&amp;pid=b368126ec&amp;color=0,0,0&amp;vtp=1&amp;bt=1&amp;bbb=1"/>
          <p:cNvSpPr/>
          <p:nvPr/>
        </p:nvSpPr>
        <p:spPr>
          <a:xfrm>
            <a:off x="576072" y="11423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46.The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5_BD.117_2#6331e05d2.choices?vcp=1&amp;pid=b368126ec&amp;color=0,0,0&amp;vtp=1&amp;bbb=1"/>
          <p:cNvSpPr/>
          <p:nvPr/>
        </p:nvSpPr>
        <p:spPr>
          <a:xfrm>
            <a:off x="576072" y="16668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A.wear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B.get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dressed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C.protect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endParaRPr lang="en-US" altLang="zh-CN" sz="2400" dirty="0"/>
          </a:p>
        </p:txBody>
      </p:sp>
      <p:sp>
        <p:nvSpPr>
          <p:cNvPr id="5" name="QC_5_BD.119_1#20b2245f3?vcp=1&amp;pid=b368126ec&amp;color=0,0,0&amp;vtp=1&amp;bbb=1"/>
          <p:cNvSpPr/>
          <p:nvPr/>
        </p:nvSpPr>
        <p:spPr>
          <a:xfrm>
            <a:off x="576072" y="336860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47.When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outside，you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5_BD.119_2#20b2245f3.choices?vcp=1&amp;pid=b368126ec&amp;color=0,0,0&amp;vtp=1&amp;bbb=1"/>
          <p:cNvSpPr/>
          <p:nvPr/>
        </p:nvSpPr>
        <p:spPr>
          <a:xfrm>
            <a:off x="576072" y="389146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A.wearing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long-sleeved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shirt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B.wearing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C.using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sunscreen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cream</a:t>
            </a:r>
            <a:endParaRPr lang="en-US" altLang="zh-CN" sz="2400" dirty="0"/>
          </a:p>
        </p:txBody>
      </p:sp>
      <p:sp>
        <p:nvSpPr>
          <p:cNvPr id="8" name="QC_5_AN.118_1#6331e05d2.blank?vcp=1&amp;pid=b368126ec&amp;color=0,0,0&amp;vpa=51&amp;vtp=1&amp;answeroption=C"/>
          <p:cNvSpPr txBox="1"/>
          <p:nvPr/>
        </p:nvSpPr>
        <p:spPr>
          <a:xfrm>
            <a:off x="449072" y="28682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20_1#20b2245f3.blank?vcp=1&amp;pid=b368126ec&amp;color=0,0,0&amp;vpa=52&amp;vtp=1&amp;answeroption=B"/>
          <p:cNvSpPr txBox="1"/>
          <p:nvPr/>
        </p:nvSpPr>
        <p:spPr>
          <a:xfrm>
            <a:off x="449072" y="452138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QM_4_BD.116_7#b368126ec?vcp=1&amp;pid=a874916ba&amp;color=0,0,0&amp;vtp=1&amp;bbb=1"/>
          <p:cNvSpPr/>
          <p:nvPr/>
        </p:nvSpPr>
        <p:spPr>
          <a:xfrm>
            <a:off x="576072" y="6761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根据语篇内容，选择最佳选项。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1_1#efa6bce7e?vcp=1&amp;pid=b368126ec&amp;color=0,0,0&amp;vtp=1&amp;bt=1&amp;bbb=1&amp;hb=1"/>
          <p:cNvSpPr/>
          <p:nvPr/>
        </p:nvSpPr>
        <p:spPr>
          <a:xfrm>
            <a:off x="576072" y="137986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48.What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poster?</a:t>
            </a:r>
            <a:endParaRPr lang="en-US" altLang="zh-CN" sz="2400" dirty="0"/>
          </a:p>
        </p:txBody>
      </p:sp>
      <p:sp>
        <p:nvSpPr>
          <p:cNvPr id="4" name="QC_5_BD.121_2#efa6bce7e.choices?vcp=1&amp;pid=b368126ec&amp;color=0,0,0&amp;vtp=1&amp;bbb=1"/>
          <p:cNvSpPr/>
          <p:nvPr/>
        </p:nvSpPr>
        <p:spPr>
          <a:xfrm>
            <a:off x="576072" y="192055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10:00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1:00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11:00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p.m.</a:t>
            </a:r>
            <a:endParaRPr lang="en-US" altLang="zh-CN" sz="2400" dirty="0"/>
          </a:p>
        </p:txBody>
      </p:sp>
      <p:sp>
        <p:nvSpPr>
          <p:cNvPr id="5" name="QC_5_BD.123_1#813558a09?vcp=1&amp;pid=b368126ec&amp;color=0,0,0&amp;vtp=1&amp;bbb=1"/>
          <p:cNvSpPr/>
          <p:nvPr/>
        </p:nvSpPr>
        <p:spPr>
          <a:xfrm>
            <a:off x="576072" y="244341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49.We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sunscreen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cream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5_BD.123_2#813558a09.choices?vcp=1&amp;pid=b368126ec&amp;color=0,0,0&amp;vtp=1&amp;bbb=1"/>
          <p:cNvSpPr/>
          <p:nvPr/>
        </p:nvSpPr>
        <p:spPr>
          <a:xfrm>
            <a:off x="576072" y="296627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shade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B.when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we're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outside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C.after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swimming</a:t>
            </a:r>
            <a:endParaRPr lang="en-US" altLang="zh-CN" sz="2400" dirty="0"/>
          </a:p>
        </p:txBody>
      </p:sp>
      <p:sp>
        <p:nvSpPr>
          <p:cNvPr id="8" name="QC_5_BD.125_1#f9cbcce77?vcp=1&amp;pid=b368126ec&amp;color=0,0,0&amp;vtp=1&amp;bbb=1"/>
          <p:cNvSpPr/>
          <p:nvPr/>
        </p:nvSpPr>
        <p:spPr>
          <a:xfrm>
            <a:off x="576072" y="348913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50.Where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5_BD.125_2#f9cbcce77.choices?vcp=1&amp;pid=b368126ec&amp;color=0,0,0&amp;vtp=1&amp;bbb=1"/>
          <p:cNvSpPr/>
          <p:nvPr/>
        </p:nvSpPr>
        <p:spPr>
          <a:xfrm>
            <a:off x="576072" y="40119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magazine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dictionary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storybook.</a:t>
            </a:r>
            <a:endParaRPr lang="en-US" altLang="zh-CN" sz="2400" dirty="0"/>
          </a:p>
        </p:txBody>
      </p:sp>
      <p:sp>
        <p:nvSpPr>
          <p:cNvPr id="11" name="QC_5_AN.122_1#efa6bce7e.bracket?vcp=1&amp;pid=b368126ec&amp;color=0,0,0&amp;vpa=53&amp;vtp=1&amp;answeroption=B"/>
          <p:cNvSpPr txBox="1"/>
          <p:nvPr/>
        </p:nvSpPr>
        <p:spPr>
          <a:xfrm>
            <a:off x="4175887" y="195357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24_1#813558a09.blank?vcp=1&amp;pid=b368126ec&amp;color=0,0,0&amp;vpa=54&amp;vtp=1&amp;answeroption=C"/>
          <p:cNvSpPr txBox="1"/>
          <p:nvPr/>
        </p:nvSpPr>
        <p:spPr>
          <a:xfrm>
            <a:off x="7890002" y="299929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26_1#f9cbcce77.bracket?vcp=1&amp;pid=b368126ec&amp;color=0,0,0&amp;vpa=55&amp;vtp=1&amp;answeroption=A"/>
          <p:cNvSpPr txBox="1"/>
          <p:nvPr/>
        </p:nvSpPr>
        <p:spPr>
          <a:xfrm>
            <a:off x="449072" y="404500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7_1#50bbb9f4d?sp=1&amp;vcp=1&amp;pid=a874916ba&amp;color=0,0,0&amp;vtp=1&amp;bt=1&amp;bbb=1&amp;hb=1"/>
          <p:cNvSpPr/>
          <p:nvPr/>
        </p:nvSpPr>
        <p:spPr>
          <a:xfrm>
            <a:off x="576072" y="93233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Theatre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Academy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tunes(曲调)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Opera.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Li，a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man，likes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students'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said，“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Thanks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parents'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Opera.”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students，mainly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roommates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academy，are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“416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girls”.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short-video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platforms(平台)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2019.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7_2#50bbb9f4d?vcp=1&amp;pid=a874916ba&amp;color=0,0,0&amp;mp=1&amp;vtp=1&amp;bt=1&amp;bbb=1&amp;hb=1"/>
          <p:cNvSpPr/>
          <p:nvPr/>
        </p:nvSpPr>
        <p:spPr>
          <a:xfrm>
            <a:off x="576072" y="9386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gradually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fans.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videos，which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50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million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2.5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million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“likes”，they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pop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“Tan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Chuang”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tune.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“416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girls”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increased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numbers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Opera，which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Guo，a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primary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teacher，has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2.5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million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short-video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platform.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videos，she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performs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dancing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movements，or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discusses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7_3#50bbb9f4d?vcp=1&amp;pid=a874916ba&amp;color=0,0,0&amp;mp=1&amp;vtp=1&amp;bt=1&amp;bbb=1&amp;hb=1"/>
          <p:cNvSpPr/>
          <p:nvPr/>
        </p:nvSpPr>
        <p:spPr>
          <a:xfrm>
            <a:off x="576072" y="12130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vloggers，and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task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00" b="1" i="0" u="sng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Pan，a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leader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Industry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Association，said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charm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form's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videos，and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8_1#3cf5832df?vcp=1&amp;pid=50bbb9f4d&amp;color=0,0,0&amp;vtp=1&amp;bt=1&amp;bbb=1"/>
          <p:cNvSpPr/>
          <p:nvPr/>
        </p:nvSpPr>
        <p:spPr>
          <a:xfrm>
            <a:off x="576072" y="11233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51.What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28_2#3cf5832df.choices?vcp=1&amp;pid=50bbb9f4d&amp;color=0,0,0&amp;vtp=1&amp;bbb=1"/>
          <p:cNvSpPr/>
          <p:nvPr/>
        </p:nvSpPr>
        <p:spPr>
          <a:xfrm>
            <a:off x="576072" y="16477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“416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girls”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first.</a:t>
            </a:r>
            <a:endParaRPr lang="en-US" altLang="zh-CN" sz="2400" dirty="0"/>
          </a:p>
        </p:txBody>
      </p:sp>
      <p:sp>
        <p:nvSpPr>
          <p:cNvPr id="5" name="QC_5_BD.130_1#9084b8d62?vcp=1&amp;pid=50bbb9f4d&amp;color=0,0,0&amp;vtp=1&amp;bbb=1"/>
          <p:cNvSpPr/>
          <p:nvPr/>
        </p:nvSpPr>
        <p:spPr>
          <a:xfrm>
            <a:off x="576072" y="33495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52.Why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“416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30_2#9084b8d62.choices?vcp=1&amp;pid=50bbb9f4d&amp;color=0,0,0&amp;vtp=1&amp;bbb=1"/>
          <p:cNvSpPr/>
          <p:nvPr/>
        </p:nvSpPr>
        <p:spPr>
          <a:xfrm>
            <a:off x="576072" y="387241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“likes”.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416.</a:t>
            </a:r>
            <a:endParaRPr lang="en-US" altLang="zh-CN" sz="2400" dirty="0"/>
          </a:p>
        </p:txBody>
      </p:sp>
      <p:sp>
        <p:nvSpPr>
          <p:cNvPr id="8" name="QC_5_AN.129_1#3cf5832df.bracket?vcp=1&amp;pid=50bbb9f4d&amp;color=0,0,0&amp;vpa=56&amp;vtp=1&amp;answeroption=B"/>
          <p:cNvSpPr txBox="1"/>
          <p:nvPr/>
        </p:nvSpPr>
        <p:spPr>
          <a:xfrm>
            <a:off x="449072" y="22776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31_1#9084b8d62.bracket?vcp=1&amp;pid=50bbb9f4d&amp;color=0,0,0&amp;vpa=57&amp;vtp=1&amp;answeroption=C"/>
          <p:cNvSpPr txBox="1"/>
          <p:nvPr/>
        </p:nvSpPr>
        <p:spPr>
          <a:xfrm>
            <a:off x="449072" y="50738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5945" y="498475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2_1#314c482a2?vcp=1&amp;pid=50bbb9f4d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“416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girls”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32_2#314c482a2.choices?vcp=1&amp;pid=50bbb9f4d&amp;color=0,0,0&amp;vtp=1&amp;bbb=1"/>
          <p:cNvSpPr/>
          <p:nvPr/>
        </p:nvSpPr>
        <p:spPr>
          <a:xfrm>
            <a:off x="576072" y="10639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2.5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million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short-video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platform.</a:t>
            </a:r>
            <a:endParaRPr lang="en-US" altLang="zh-CN" sz="2400" dirty="0"/>
          </a:p>
        </p:txBody>
      </p:sp>
      <p:sp>
        <p:nvSpPr>
          <p:cNvPr id="5" name="QC_5_BD.134_1#3e168162b?vcp=1&amp;pid=50bbb9f4d&amp;color=0,0,0&amp;vtp=1&amp;bbb=1"/>
          <p:cNvSpPr/>
          <p:nvPr/>
        </p:nvSpPr>
        <p:spPr>
          <a:xfrm>
            <a:off x="576072" y="27657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54.What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“distance”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34_2#3e168162b.choices?vcp=1&amp;pid=50bbb9f4d&amp;color=0,0,0&amp;vtp=1&amp;bbb=1"/>
          <p:cNvSpPr/>
          <p:nvPr/>
        </p:nvSpPr>
        <p:spPr>
          <a:xfrm>
            <a:off x="576072" y="3288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42615" algn="l"/>
                <a:tab pos="68440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A.Space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B.Difference.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C.Understanding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5_BD.136_1#17f0d236c?vcp=1&amp;pid=50bbb9f4d&amp;color=0,0,0&amp;vtp=1&amp;bbb=1"/>
          <p:cNvSpPr/>
          <p:nvPr/>
        </p:nvSpPr>
        <p:spPr>
          <a:xfrm>
            <a:off x="576072" y="38114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5_BD.136_2#17f0d236c.choices?vcp=1&amp;pid=50bbb9f4d&amp;color=0,0,0&amp;vtp=1&amp;bbb=1"/>
          <p:cNvSpPr/>
          <p:nvPr/>
        </p:nvSpPr>
        <p:spPr>
          <a:xfrm>
            <a:off x="576072" y="433431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charm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B.Audience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completely.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C.Short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Opera.</a:t>
            </a:r>
            <a:endParaRPr lang="en-US" altLang="zh-CN" sz="2400" dirty="0"/>
          </a:p>
        </p:txBody>
      </p:sp>
      <p:sp>
        <p:nvSpPr>
          <p:cNvPr id="11" name="QC_5_AN.133_1#314c482a2.bracket?vcp=1&amp;pid=50bbb9f4d&amp;color=0,0,0&amp;vpa=58&amp;vtp=1&amp;answeroption=A"/>
          <p:cNvSpPr txBox="1"/>
          <p:nvPr/>
        </p:nvSpPr>
        <p:spPr>
          <a:xfrm>
            <a:off x="449072" y="11223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35_1#3e168162b.bracket?vcp=1&amp;pid=50bbb9f4d&amp;color=0,0,0&amp;vpa=59&amp;vtp=1&amp;answeroption=A"/>
          <p:cNvSpPr txBox="1"/>
          <p:nvPr/>
        </p:nvSpPr>
        <p:spPr>
          <a:xfrm>
            <a:off x="449072" y="33216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37_1#17f0d236c.bracket?vcp=1&amp;pid=50bbb9f4d&amp;color=0,0,0&amp;vpa=60&amp;vtp=1&amp;answeroption=C"/>
          <p:cNvSpPr txBox="1"/>
          <p:nvPr/>
        </p:nvSpPr>
        <p:spPr>
          <a:xfrm>
            <a:off x="449072" y="55357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8_1#69a332081?sp=1&amp;vcp=1&amp;pid=a874916ba&amp;color=0,0,0&amp;vtp=1&amp;bt=1&amp;bbb=1&amp;hb=1"/>
          <p:cNvSpPr/>
          <p:nvPr/>
        </p:nvSpPr>
        <p:spPr>
          <a:xfrm>
            <a:off x="576072" y="65547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forward.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actively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goals，we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life，start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happens，if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positively，it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another，we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_3_BD#f936dc96b?vcp=1&amp;pid=337824496&amp;color=0,0,0&amp;vtp=1&amp;bt=1&amp;bbb=1"/>
          <p:cNvSpPr/>
          <p:nvPr/>
        </p:nvSpPr>
        <p:spPr>
          <a:xfrm>
            <a:off x="923290" y="2313940"/>
            <a:ext cx="10250170" cy="221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注意事项：1. 答题前，考生务必将姓名、准考证号填写在试卷和答题卡上。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2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 考生作答时，请在答题卡上作答（答题注意事项见答题卡），在</a:t>
            </a:r>
            <a:endParaRPr lang="en-US" altLang="zh-CN" sz="2400" b="1" i="0" spc="-10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本试卷上作答无效。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8_2#69a332081?vcp=1&amp;pid=a874916ba&amp;color=0,0,0&amp;mp=1&amp;vtp=1&amp;bt=1&amp;bbb=1&amp;hb=1"/>
          <p:cNvSpPr/>
          <p:nvPr/>
        </p:nvSpPr>
        <p:spPr>
          <a:xfrm>
            <a:off x="576072" y="67071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confidence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Confidence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places，such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proper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education，training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relationships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actively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Slow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goes，“It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matter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slowly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stop.”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slowly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expect.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slow，try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worried.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goals，and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clearly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goals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actual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8_3#69a332081?vcp=1&amp;pid=a874916ba&amp;color=0,0,0&amp;mp=1&amp;vtp=1&amp;bt=1&amp;bbb=1&amp;hb=1"/>
          <p:cNvSpPr/>
          <p:nvPr/>
        </p:nvSpPr>
        <p:spPr>
          <a:xfrm>
            <a:off x="576072" y="12130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smooth.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setbacks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Sometimes，maybe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we're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back，but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goals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straight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line.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working，we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achieve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levels.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9_1#6b7292ce6?vcp=1&amp;pid=69a332081&amp;color=0,0,0&amp;vtp=1&amp;bt=1&amp;bbb=1"/>
          <p:cNvSpPr/>
          <p:nvPr/>
        </p:nvSpPr>
        <p:spPr>
          <a:xfrm>
            <a:off x="576072" y="11233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39_2#6b7292ce6.choices?vcp=1&amp;pid=69a332081&amp;color=0,0,0&amp;vtp=1&amp;bbb=1"/>
          <p:cNvSpPr/>
          <p:nvPr/>
        </p:nvSpPr>
        <p:spPr>
          <a:xfrm>
            <a:off x="576072" y="16477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goals.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B.Go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easily.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C.Live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happily.</a:t>
            </a:r>
            <a:endParaRPr lang="en-US" altLang="zh-CN" sz="2400" dirty="0"/>
          </a:p>
        </p:txBody>
      </p:sp>
      <p:sp>
        <p:nvSpPr>
          <p:cNvPr id="5" name="QC_5_BD.141_1#84abfe4f5?vcp=1&amp;pid=69a332081&amp;color=0,0,0&amp;vtp=1&amp;bbb=1"/>
          <p:cNvSpPr/>
          <p:nvPr/>
        </p:nvSpPr>
        <p:spPr>
          <a:xfrm>
            <a:off x="576072" y="33495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1_2#84abfe4f5.choices?vcp=1&amp;pid=69a332081&amp;color=0,0,0&amp;vtp=1&amp;bbb=1"/>
          <p:cNvSpPr/>
          <p:nvPr/>
        </p:nvSpPr>
        <p:spPr>
          <a:xfrm>
            <a:off x="576072" y="387241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B.Some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failure.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C.Confidence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progress.</a:t>
            </a:r>
            <a:endParaRPr lang="en-US" altLang="zh-CN" sz="2400" dirty="0"/>
          </a:p>
        </p:txBody>
      </p:sp>
      <p:sp>
        <p:nvSpPr>
          <p:cNvPr id="8" name="QC_5_AN.140_1#6b7292ce6.bracket?vcp=1&amp;pid=69a332081&amp;color=0,0,0&amp;vpa=61&amp;vtp=1&amp;answeroption=C"/>
          <p:cNvSpPr txBox="1"/>
          <p:nvPr/>
        </p:nvSpPr>
        <p:spPr>
          <a:xfrm>
            <a:off x="449072" y="28491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42_1#84abfe4f5.bracket?vcp=1&amp;pid=69a332081&amp;color=0,0,0&amp;vpa=62&amp;vtp=1&amp;answeroption=C"/>
          <p:cNvSpPr txBox="1"/>
          <p:nvPr/>
        </p:nvSpPr>
        <p:spPr>
          <a:xfrm>
            <a:off x="449072" y="50738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5945" y="444500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3_1#911237f34?vcp=1&amp;pid=69a332081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58.What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43_2#911237f34.choices?vcp=1&amp;pid=69a332081&amp;color=0,0,0&amp;vtp=1&amp;bbb=1"/>
          <p:cNvSpPr/>
          <p:nvPr/>
        </p:nvSpPr>
        <p:spPr>
          <a:xfrm>
            <a:off x="576072" y="10639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smoothly.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progress.</a:t>
            </a:r>
            <a:endParaRPr lang="en-US" altLang="zh-CN" sz="2400" dirty="0"/>
          </a:p>
        </p:txBody>
      </p:sp>
      <p:sp>
        <p:nvSpPr>
          <p:cNvPr id="5" name="QC_5_BD.145_1#d945fe941?vcp=1&amp;pid=69a332081&amp;color=0,0,0&amp;vtp=1&amp;bbb=1"/>
          <p:cNvSpPr/>
          <p:nvPr/>
        </p:nvSpPr>
        <p:spPr>
          <a:xfrm>
            <a:off x="576072" y="2765733"/>
            <a:ext cx="110998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59.Which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“setbacks”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5_2#d945fe941.choices?vcp=1&amp;pid=69a332081&amp;color=0,0,0&amp;vtp=1&amp;bbb=1"/>
          <p:cNvSpPr/>
          <p:nvPr/>
        </p:nvSpPr>
        <p:spPr>
          <a:xfrm>
            <a:off x="576072" y="3288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42970" algn="l"/>
                <a:tab pos="748284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A.Prizes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B.Difficulties.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C.Excuses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5_BD.147_1#55fe2fb0a?vcp=1&amp;pid=69a332081&amp;color=0,0,0&amp;vtp=1&amp;bbb=1"/>
          <p:cNvSpPr/>
          <p:nvPr/>
        </p:nvSpPr>
        <p:spPr>
          <a:xfrm>
            <a:off x="576072" y="38114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60.Which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proper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text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5_BD.147_2#55fe2fb0a.choices?vcp=1&amp;pid=69a332081&amp;color=0,0,0&amp;vtp=1&amp;bbb=1"/>
          <p:cNvSpPr/>
          <p:nvPr/>
        </p:nvSpPr>
        <p:spPr>
          <a:xfrm>
            <a:off x="576072" y="433431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A.Ideas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B.Keys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Speeding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Progress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C.Meanings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Confidence</a:t>
            </a:r>
            <a:endParaRPr lang="en-US" altLang="zh-CN" sz="2400" dirty="0"/>
          </a:p>
        </p:txBody>
      </p:sp>
      <p:sp>
        <p:nvSpPr>
          <p:cNvPr id="11" name="QC_5_AN.144_1#911237f34.bracket?vcp=1&amp;pid=69a332081&amp;color=0,0,0&amp;vpa=63&amp;vtp=1&amp;answeroption=B"/>
          <p:cNvSpPr txBox="1"/>
          <p:nvPr/>
        </p:nvSpPr>
        <p:spPr>
          <a:xfrm>
            <a:off x="449072" y="16938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46_1#d945fe941.bracket?vcp=1&amp;pid=69a332081&amp;color=0,0,0&amp;vpa=64&amp;vtp=1&amp;answeroption=B"/>
          <p:cNvSpPr txBox="1"/>
          <p:nvPr/>
        </p:nvSpPr>
        <p:spPr>
          <a:xfrm>
            <a:off x="3892042" y="33216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48_1#55fe2fb0a.bracket?vcp=1&amp;pid=69a332081&amp;color=0,0,0&amp;vpa=65&amp;vtp=1&amp;answeroption=A"/>
          <p:cNvSpPr txBox="1"/>
          <p:nvPr/>
        </p:nvSpPr>
        <p:spPr>
          <a:xfrm>
            <a:off x="449072" y="43927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9_1#b2cc586c8?sp=1&amp;vcp=1&amp;pid=a874916ba&amp;color=0,0,0&amp;vtp=1&amp;bt=1&amp;bbb=1&amp;hb=1"/>
          <p:cNvSpPr/>
          <p:nvPr/>
        </p:nvSpPr>
        <p:spPr>
          <a:xfrm>
            <a:off x="576072" y="637064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graders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prepare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zhongkao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creates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exams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dealt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days，the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pressure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huge.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available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positions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heavier.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9_2#b2cc586c8?vcp=1&amp;pid=a874916ba&amp;color=0,0,0&amp;mp=1&amp;vtp=1&amp;bt=1&amp;bbb=1&amp;hb=1"/>
          <p:cNvSpPr/>
          <p:nvPr/>
        </p:nvSpPr>
        <p:spPr>
          <a:xfrm>
            <a:off x="575945" y="951230"/>
            <a:ext cx="11186795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strict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“training”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includes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processing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data，learning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sources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process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work，much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preparation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exam.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exam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preparation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exciting，my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boring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value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Similarly，for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preparing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zhongkao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effort—to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serve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9_3#b2cc586c8?vcp=1&amp;pid=a874916ba&amp;color=0,0,0&amp;mp=1&amp;vtp=1&amp;bt=1&amp;bbb=1&amp;hb=1"/>
          <p:cNvSpPr/>
          <p:nvPr/>
        </p:nvSpPr>
        <p:spPr>
          <a:xfrm>
            <a:off x="576072" y="66436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pressure，some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creating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versions(版本)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“Lonely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Warrior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”(《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孤勇者》). 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lyrics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strength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creativity.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shining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example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bravery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friends.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zhongkao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journey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difficulties.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creativity，strength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spirit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lights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0_1#501d18e49?vcp=1&amp;pid=b2cc586c8&amp;color=0,0,0&amp;vtp=1&amp;bt=1&amp;bbb=1"/>
          <p:cNvSpPr/>
          <p:nvPr/>
        </p:nvSpPr>
        <p:spPr>
          <a:xfrm>
            <a:off x="576072" y="539986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61.What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graders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heavier?</a:t>
            </a:r>
            <a:endParaRPr lang="en-US" altLang="zh-CN" sz="2400" dirty="0"/>
          </a:p>
        </p:txBody>
      </p:sp>
      <p:sp>
        <p:nvSpPr>
          <p:cNvPr id="3" name="QO_5_AN.151_1#501d18e49?vcp=1&amp;pid=b2cc586c8&amp;color=0,0,0&amp;vtp=1&amp;bbb=1"/>
          <p:cNvSpPr/>
          <p:nvPr/>
        </p:nvSpPr>
        <p:spPr>
          <a:xfrm>
            <a:off x="576072" y="1101633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available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positions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schools.</a:t>
            </a:r>
            <a:endParaRPr lang="en-US" altLang="zh-CN" sz="2400" dirty="0"/>
          </a:p>
        </p:txBody>
      </p:sp>
      <p:sp>
        <p:nvSpPr>
          <p:cNvPr id="4" name="QO_5_BD.152_1#ce37f373e?vcp=1&amp;pid=b2cc586c8&amp;color=0,0,0&amp;vtp=1&amp;bbb=1"/>
          <p:cNvSpPr/>
          <p:nvPr/>
        </p:nvSpPr>
        <p:spPr>
          <a:xfrm>
            <a:off x="576072" y="1651543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62.Who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wrote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article?</a:t>
            </a:r>
            <a:endParaRPr lang="en-US" altLang="zh-CN" sz="2400" dirty="0"/>
          </a:p>
        </p:txBody>
      </p:sp>
      <p:sp>
        <p:nvSpPr>
          <p:cNvPr id="5" name="QO_5_AN.153_1#ce37f373e?vcp=1&amp;pid=b2cc586c8&amp;color=0,0,0&amp;vtp=1&amp;bbb=1"/>
          <p:cNvSpPr/>
          <p:nvPr/>
        </p:nvSpPr>
        <p:spPr>
          <a:xfrm>
            <a:off x="576072" y="2201453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wrote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article.</a:t>
            </a:r>
            <a:endParaRPr lang="en-US" altLang="zh-CN" sz="2400" dirty="0"/>
          </a:p>
        </p:txBody>
      </p:sp>
      <p:sp>
        <p:nvSpPr>
          <p:cNvPr id="6" name="QO_5_BD.154_1#5fc31bb9b?vcp=1&amp;pid=b2cc586c8&amp;color=0,0,0&amp;vtp=1&amp;bbb=1"/>
          <p:cNvSpPr/>
          <p:nvPr/>
        </p:nvSpPr>
        <p:spPr>
          <a:xfrm>
            <a:off x="576072" y="2751363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“training”?</a:t>
            </a:r>
            <a:endParaRPr lang="en-US" altLang="zh-CN" sz="2400" dirty="0"/>
          </a:p>
        </p:txBody>
      </p:sp>
      <p:sp>
        <p:nvSpPr>
          <p:cNvPr id="7" name="QO_5_AN.155_1#5fc31bb9b?vcp=1&amp;pid=b2cc586c8&amp;color=0,0,0&amp;vtp=1&amp;bbb=1"/>
          <p:cNvSpPr/>
          <p:nvPr/>
        </p:nvSpPr>
        <p:spPr>
          <a:xfrm>
            <a:off x="576072" y="3301273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boring.</a:t>
            </a:r>
            <a:endParaRPr lang="en-US" altLang="zh-CN" sz="2400" dirty="0"/>
          </a:p>
        </p:txBody>
      </p:sp>
      <p:sp>
        <p:nvSpPr>
          <p:cNvPr id="8" name="QO_5_BD.156_1#89b7b7108?vcp=1&amp;pid=b2cc586c8&amp;color=0,0,0&amp;vtp=1&amp;bbb=1"/>
          <p:cNvSpPr/>
          <p:nvPr/>
        </p:nvSpPr>
        <p:spPr>
          <a:xfrm>
            <a:off x="576072" y="3851183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64.How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passage?</a:t>
            </a:r>
            <a:endParaRPr lang="en-US" altLang="zh-CN" sz="2400" dirty="0"/>
          </a:p>
        </p:txBody>
      </p:sp>
      <p:sp>
        <p:nvSpPr>
          <p:cNvPr id="9" name="QO_5_AN.157_1#89b7b7108?vcp=1&amp;pid=b2cc586c8&amp;color=0,0,0&amp;vtp=1&amp;bbb=1"/>
          <p:cNvSpPr/>
          <p:nvPr/>
        </p:nvSpPr>
        <p:spPr>
          <a:xfrm>
            <a:off x="576072" y="4401093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versions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“Lonely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Warrior”.</a:t>
            </a:r>
            <a:endParaRPr lang="en-US" altLang="zh-CN" sz="2400" dirty="0"/>
          </a:p>
        </p:txBody>
      </p:sp>
      <p:sp>
        <p:nvSpPr>
          <p:cNvPr id="10" name="QO_5_BD.158_1#e8bbc0ebb?vcp=1&amp;pid=b2cc586c8&amp;color=0,0,0&amp;vtp=1&amp;bbb=1"/>
          <p:cNvSpPr/>
          <p:nvPr/>
        </p:nvSpPr>
        <p:spPr>
          <a:xfrm>
            <a:off x="576072" y="4951003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65.Under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pressure，what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relax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yourself?</a:t>
            </a:r>
            <a:endParaRPr lang="en-US" altLang="zh-CN" sz="2400" dirty="0"/>
          </a:p>
        </p:txBody>
      </p:sp>
      <p:sp>
        <p:nvSpPr>
          <p:cNvPr id="11" name="QO_5_AN.159_1#e8bbc0ebb?vcp=1&amp;pid=b2cc586c8&amp;color=0,0,0&amp;vtp=1&amp;bbb=1&amp;hb=1"/>
          <p:cNvSpPr/>
          <p:nvPr/>
        </p:nvSpPr>
        <p:spPr>
          <a:xfrm>
            <a:off x="576072" y="5500913"/>
            <a:ext cx="10954512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favourite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sports.（开放性试题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言之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有理即可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。）</a:t>
            </a:r>
            <a:endParaRPr lang="en-US" altLang="zh-CN" sz="2400" dirty="0"/>
          </a:p>
        </p:txBody>
      </p:sp>
      <p:sp>
        <p:nvSpPr>
          <p:cNvPr id="12" name="文本框 11"/>
          <p:cNvSpPr txBox="1"/>
          <p:nvPr/>
        </p:nvSpPr>
        <p:spPr>
          <a:xfrm>
            <a:off x="575945" y="127000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，回答下列问题。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f3f9af2a?vcp=1&amp;pid=6dcb25d1c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五、选词填空（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60_1#438a5cefc?vcp=1&amp;pid=9f3f9af2a&amp;color=0,0,0&amp;vtp=1&amp;bbb=1&amp;h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根据语篇内容，从方框中选择恰当的单词，并用其正确形式填空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将单词填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写在答题卡对应的横线上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。每个单词只能用一次。</a:t>
            </a:r>
            <a:endParaRPr lang="en-US" altLang="zh-CN" sz="2400" dirty="0"/>
          </a:p>
        </p:txBody>
      </p:sp>
      <p:graphicFrame>
        <p:nvGraphicFramePr>
          <p:cNvPr id="51" name="QM_4_BD.160_2#438a5cefc?colgroup=35&amp;vcp=1&amp;pid=9f3f9af2a&amp;color=0,0,0&amp;vtp=1&amp;bbb=1&amp;hb=1"/>
          <p:cNvGraphicFramePr>
            <a:graphicFrameLocks noGrp="1"/>
          </p:cNvGraphicFramePr>
          <p:nvPr/>
        </p:nvGraphicFramePr>
        <p:xfrm>
          <a:off x="576072" y="2350199"/>
          <a:ext cx="10936224" cy="900049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53898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begin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stand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secret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symbol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except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interesting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4_BD.160_3#438a5cefc?vcp=1&amp;pid=9f3f9af2a&amp;color=0,0,0&amp;vtp=1&amp;bbb=1&amp;hb=1"/>
          <p:cNvSpPr/>
          <p:nvPr/>
        </p:nvSpPr>
        <p:spPr>
          <a:xfrm>
            <a:off x="576072" y="3384995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furniture，the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pingfeng</a:t>
            </a:r>
            <a:endParaRPr lang="en-US" altLang="zh-CN" sz="2400" b="1" i="1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screen)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invention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Dynasty，and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66.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M_4_AN.161_1#438a5cefc.blank?vcp=1&amp;pid=9f3f9af2a&amp;color=0,0,0&amp;vpa=66&amp;vtp=1&amp;bbb=1"/>
          <p:cNvSpPr/>
          <p:nvPr/>
        </p:nvSpPr>
        <p:spPr>
          <a:xfrm>
            <a:off x="935640" y="5020755"/>
            <a:ext cx="15081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beginning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2_1#438a5cefc?vcp=1&amp;pid=9f3f9af2a&amp;color=0,0,0&amp;mp=1&amp;vtp=1&amp;bt=1&amp;bbb=1&amp;hb=1"/>
          <p:cNvSpPr/>
          <p:nvPr/>
        </p:nvSpPr>
        <p:spPr>
          <a:xfrm>
            <a:off x="576072" y="198770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passes，the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pingfeng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sizes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colourful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screens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appears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67.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screens，too.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68.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decorate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pingfeng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flowers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wealth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69.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designs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wishes.</a:t>
            </a:r>
            <a:endParaRPr lang="en-US" altLang="zh-CN" sz="2400" dirty="0"/>
          </a:p>
        </p:txBody>
      </p:sp>
      <p:sp>
        <p:nvSpPr>
          <p:cNvPr id="3" name="QM_4_AN.163_1#438a5cefc.blank?vcp=1&amp;pid=9f3f9af2a&amp;color=0,0,0&amp;mp=1&amp;vpa=67&amp;vtp=1&amp;bbb=1"/>
          <p:cNvSpPr/>
          <p:nvPr/>
        </p:nvSpPr>
        <p:spPr>
          <a:xfrm>
            <a:off x="9516268" y="2592229"/>
            <a:ext cx="10525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stands</a:t>
            </a:r>
            <a:endParaRPr lang="en-US" altLang="zh-CN" sz="2400" dirty="0"/>
          </a:p>
        </p:txBody>
      </p:sp>
      <p:sp>
        <p:nvSpPr>
          <p:cNvPr id="4" name="QM_4_AN.164_1#438a5cefc.blank?vcp=1&amp;pid=9f3f9af2a&amp;color=0,0,0&amp;mp=1&amp;vpa=68&amp;vtp=1&amp;bbb=1"/>
          <p:cNvSpPr/>
          <p:nvPr/>
        </p:nvSpPr>
        <p:spPr>
          <a:xfrm>
            <a:off x="8363362" y="3125629"/>
            <a:ext cx="11525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symbol</a:t>
            </a:r>
            <a:endParaRPr lang="en-US" altLang="zh-CN" sz="2400" dirty="0"/>
          </a:p>
        </p:txBody>
      </p:sp>
      <p:sp>
        <p:nvSpPr>
          <p:cNvPr id="5" name="QM_4_AN.165_1#438a5cefc.blank?vcp=1&amp;pid=9f3f9af2a&amp;color=0,0,0&amp;mp=1&amp;vpa=69&amp;vtp=1&amp;bbb=1"/>
          <p:cNvSpPr/>
          <p:nvPr/>
        </p:nvSpPr>
        <p:spPr>
          <a:xfrm>
            <a:off x="1965929" y="4255929"/>
            <a:ext cx="7127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bcb3e036?vcp=1&amp;pid=6dcb25d1c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一、听力（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C_4_BD#77b1aa5dd?vcp=1&amp;pid=2bcb3e036&amp;color=0,0,0&amp;vtp=1&amp;bbb=1"/>
          <p:cNvSpPr/>
          <p:nvPr/>
        </p:nvSpPr>
        <p:spPr>
          <a:xfrm>
            <a:off x="576072" y="1117088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（一）听句子，选图片。</a:t>
            </a:r>
            <a:endParaRPr lang="en-US" altLang="zh-CN" sz="2400" dirty="0"/>
          </a:p>
        </p:txBody>
      </p:sp>
      <p:sp>
        <p:nvSpPr>
          <p:cNvPr id="4" name="QM_5_BD.1_1#9f6ecc885?vcp=1&amp;pid=77b1aa5dd&amp;color=0,0,0&amp;vtp=1&amp;bbb=1&amp;hb=1"/>
          <p:cNvSpPr/>
          <p:nvPr/>
        </p:nvSpPr>
        <p:spPr>
          <a:xfrm>
            <a:off x="576072" y="164883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你将听到五个句子，请选出与所听句子内容相符的图片，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有一幅图是多余的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每个句子读两遍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M_5_BD.1_3#9f6ecc885?iti=1&amp;htil=1&amp;vcp=1&amp;pid=77b1aa5d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3307080"/>
            <a:ext cx="1298575" cy="142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5_BD.1_4#9f6ecc885?iti=2&amp;htil=1&amp;vcp=1&amp;pid=77b1aa5d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04872" y="2885758"/>
            <a:ext cx="1545336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M_5_BD.1_5#9f6ecc885?iti=3&amp;htil=1&amp;vcp=1&amp;pid=77b1aa5d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1490" y="3058160"/>
            <a:ext cx="1053465" cy="167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M_5_BD.1_6#9f6ecc885?iti=4&amp;htil=1&amp;vcp=1&amp;pid=77b1aa5d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05856" y="2904046"/>
            <a:ext cx="139903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M_5_BD.1_7#9f6ecc885?iti=5&amp;htil=1&amp;vcp=1&amp;pid=77b1aa5dd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6297" y="3307016"/>
            <a:ext cx="1188720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M_5_BD.1_8#9f6ecc885?iti=6&amp;htil=1&amp;vcp=1&amp;pid=77b1aa5dd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410" y="3333115"/>
            <a:ext cx="2416175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M_5_BD.1_9#9f6ecc885?iti=1&amp;htil=1&amp;vcp=1&amp;pid=77b1aa5dd&amp;color=0,0,0&amp;vtp=1"/>
          <p:cNvSpPr/>
          <p:nvPr/>
        </p:nvSpPr>
        <p:spPr>
          <a:xfrm>
            <a:off x="1286574" y="4859846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M_5_BD.1_10#9f6ecc885?iti=2&amp;htil=1&amp;vcp=1&amp;pid=77b1aa5dd&amp;color=0,0,0&amp;vtp=1"/>
          <p:cNvSpPr/>
          <p:nvPr/>
        </p:nvSpPr>
        <p:spPr>
          <a:xfrm>
            <a:off x="3041809" y="4850702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3" name="QM_5_BD.1_11#9f6ecc885?iti=3&amp;htil=1&amp;vcp=1&amp;pid=77b1aa5dd&amp;color=0,0,0&amp;vtp=1"/>
          <p:cNvSpPr/>
          <p:nvPr/>
        </p:nvSpPr>
        <p:spPr>
          <a:xfrm>
            <a:off x="4683570" y="4850701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4" name="QM_5_BD.1_12#9f6ecc885?iti=4&amp;htil=1&amp;vcp=1&amp;pid=77b1aa5dd&amp;color=0,0,0&amp;vtp=1"/>
          <p:cNvSpPr/>
          <p:nvPr/>
        </p:nvSpPr>
        <p:spPr>
          <a:xfrm>
            <a:off x="6260909" y="4859846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5" name="QM_5_BD.1_13#9f6ecc885?iti=5&amp;htil=1&amp;vcp=1&amp;pid=77b1aa5dd&amp;color=0,0,0&amp;vtp=1"/>
          <p:cNvSpPr/>
          <p:nvPr/>
        </p:nvSpPr>
        <p:spPr>
          <a:xfrm>
            <a:off x="7846981" y="4859845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6" name="QM_5_BD.1_14#9f6ecc885?iti=6&amp;htil=1&amp;vcp=1&amp;pid=77b1aa5dd&amp;color=0,0,0&amp;vtp=1"/>
          <p:cNvSpPr/>
          <p:nvPr/>
        </p:nvSpPr>
        <p:spPr>
          <a:xfrm>
            <a:off x="10013697" y="4850701"/>
            <a:ext cx="254000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6_1#438a5cefc?vcp=1&amp;pid=9f3f9af2a&amp;color=0,0,0&amp;mp=1&amp;vtp=1&amp;bt=1&amp;bbb=1&amp;hb=1"/>
          <p:cNvSpPr/>
          <p:nvPr/>
        </p:nvSpPr>
        <p:spPr>
          <a:xfrm>
            <a:off x="576072" y="15254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pingfeng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a(n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70.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unmarried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daughter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supposed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71.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father，brothers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cousins.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admirer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visit，she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72.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screen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discuss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poems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73.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daughter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husband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satisfied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looks.</a:t>
            </a:r>
            <a:endParaRPr lang="en-US" altLang="zh-CN" sz="2400" dirty="0"/>
          </a:p>
        </p:txBody>
      </p:sp>
      <p:sp>
        <p:nvSpPr>
          <p:cNvPr id="3" name="QM_4_AN.167_1#438a5cefc.blank?vcp=1&amp;pid=9f3f9af2a&amp;color=0,0,0&amp;mp=1&amp;vpa=70&amp;vtp=1&amp;bbb=1"/>
          <p:cNvSpPr/>
          <p:nvPr/>
        </p:nvSpPr>
        <p:spPr>
          <a:xfrm>
            <a:off x="5742274" y="1525429"/>
            <a:ext cx="16026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interesting</a:t>
            </a:r>
            <a:endParaRPr lang="en-US" altLang="zh-CN" sz="2400" dirty="0"/>
          </a:p>
        </p:txBody>
      </p:sp>
      <p:sp>
        <p:nvSpPr>
          <p:cNvPr id="4" name="QM_4_AN.168_1#438a5cefc.blank?vcp=1&amp;pid=9f3f9af2a&amp;color=0,0,0&amp;mp=1&amp;vpa=71&amp;vtp=1&amp;bbb=1"/>
          <p:cNvSpPr/>
          <p:nvPr/>
        </p:nvSpPr>
        <p:spPr>
          <a:xfrm>
            <a:off x="2171669" y="2627789"/>
            <a:ext cx="10493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except</a:t>
            </a:r>
            <a:endParaRPr lang="en-US" altLang="zh-CN" sz="2400" dirty="0"/>
          </a:p>
        </p:txBody>
      </p:sp>
      <p:sp>
        <p:nvSpPr>
          <p:cNvPr id="5" name="QM_4_AN.169_1#438a5cefc.blank?vcp=1&amp;pid=9f3f9af2a&amp;color=0,0,0&amp;mp=1&amp;vpa=72&amp;vtp=1&amp;bbb=1"/>
          <p:cNvSpPr/>
          <p:nvPr/>
        </p:nvSpPr>
        <p:spPr>
          <a:xfrm>
            <a:off x="8809513" y="3206909"/>
            <a:ext cx="12120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secretly</a:t>
            </a:r>
            <a:endParaRPr lang="en-US" altLang="zh-CN" sz="2400" dirty="0"/>
          </a:p>
        </p:txBody>
      </p:sp>
      <p:sp>
        <p:nvSpPr>
          <p:cNvPr id="6" name="QM_4_AN.170_1#438a5cefc.blank?vcp=1&amp;pid=9f3f9af2a&amp;color=0,0,0&amp;mp=1&amp;vpa=73&amp;vtp=1&amp;bbb=1"/>
          <p:cNvSpPr/>
          <p:nvPr/>
        </p:nvSpPr>
        <p:spPr>
          <a:xfrm>
            <a:off x="2357914" y="4337209"/>
            <a:ext cx="677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endParaRPr lang="en-US" altLang="zh-CN" sz="2400" dirty="0"/>
          </a:p>
        </p:txBody>
      </p:sp>
      <p:sp>
        <p:nvSpPr>
          <p:cNvPr id="7" name="QM_4_AN.171_1#438a5cefc.blank?vcp=1&amp;pid=9f3f9af2a&amp;color=0,0,0&amp;mp=1&amp;vpa=74&amp;vtp=1&amp;bbb=1"/>
          <p:cNvSpPr/>
          <p:nvPr/>
        </p:nvSpPr>
        <p:spPr>
          <a:xfrm>
            <a:off x="953802" y="4903629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72_1#438a5cefc?vcp=1&amp;pid=9f3f9af2a&amp;color=0,0,0&amp;mp=1&amp;vtp=1&amp;bt=1&amp;bbb=1&amp;hb=1"/>
          <p:cNvSpPr/>
          <p:nvPr/>
        </p:nvSpPr>
        <p:spPr>
          <a:xfrm>
            <a:off x="576072" y="204231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Today，the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pingfeng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fashion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practical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实际的)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furniture.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divider，it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modern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sofas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walls，which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style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doubt，the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pingfeng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furniture.</a:t>
            </a:r>
            <a:endParaRPr lang="en-US" altLang="zh-CN" sz="2400" dirty="0"/>
          </a:p>
        </p:txBody>
      </p:sp>
      <p:sp>
        <p:nvSpPr>
          <p:cNvPr id="3" name="QM_4_AN.173_1#438a5cefc.blank?vcp=1&amp;pid=9f3f9af2a&amp;color=0,0,0&amp;mp=1&amp;vpa=75&amp;vtp=1&amp;bbb=1"/>
          <p:cNvSpPr/>
          <p:nvPr/>
        </p:nvSpPr>
        <p:spPr>
          <a:xfrm>
            <a:off x="10886090" y="2598579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1fd39bf9?vcp=1&amp;pid=6dcb25d1c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六、书面表达（15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B_4_BD.174_1#e63a1bfaf?vcp=1&amp;pid=51fd39bf9&amp;color=0,0,0&amp;vtp=1&amp;bbb=1&amp;hb=1"/>
          <p:cNvSpPr/>
          <p:nvPr/>
        </p:nvSpPr>
        <p:spPr>
          <a:xfrm>
            <a:off x="576072" y="1117088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在你的初中学习生活中，你一定拥有一个相伴成长的好朋友。请你以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为题，根据内容要点，用英语写一篇短文，介绍你的好朋友。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内容要点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：1.你最好的朋友是谁；2.介绍这位朋友的基本信息（外貌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性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格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）；3.你喜欢这位朋友的原因。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：1.短文必须包含所有内容要点；2.可适当增加细节，以使行文连贯；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.文中不得透露个人信息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；4.词数80左右，短文首句已给出，不计入总词数。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6_2#e63a1bfaf?sp=1&amp;vcp=1&amp;pid=51fd39bf9&amp;color=0,0,0&amp;mp=1&amp;vtp=1&amp;bt=1&amp;bbb=1&amp;hb=1&amp;hltap=1"/>
          <p:cNvSpPr/>
          <p:nvPr/>
        </p:nvSpPr>
        <p:spPr>
          <a:xfrm>
            <a:off x="576072" y="945038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34" charset="-122"/>
            </a:endParaRPr>
          </a:p>
        </p:txBody>
      </p:sp>
      <p:sp>
        <p:nvSpPr>
          <p:cNvPr id="3" name="QB_4_AN.177_1#e63a1bfaf?sp=1&amp;vcp=1&amp;pid=51fd39bf9&amp;color=0,0,0&amp;mp=1&amp;vtp=1&amp;bt=1&amp;bbb=1&amp;hb=1&amp;hla=1"/>
          <p:cNvSpPr/>
          <p:nvPr/>
        </p:nvSpPr>
        <p:spPr>
          <a:xfrm>
            <a:off x="576072" y="152669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                             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Jack.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handsome.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straight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hair.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encourages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upset.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So，this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Jack.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yours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_1#f01ab17cc?vcp=1&amp;pid=9f6ecc885&amp;color=0,0,0&amp;mp=1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6_AN.3_1#f01ab17cc.blank?vcp=1&amp;pid=9f6ecc885&amp;color=0,0,0&amp;mp=1&amp;vpa=1&amp;vtp=1"/>
          <p:cNvSpPr/>
          <p:nvPr/>
        </p:nvSpPr>
        <p:spPr>
          <a:xfrm>
            <a:off x="795940" y="501396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4" name="QB_6_AS.4_1#f01ab17cc?vcp=1&amp;pid=9f6ecc885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favourite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hamburger.</a:t>
            </a:r>
            <a:endParaRPr lang="en-US" altLang="zh-CN" sz="2400" dirty="0"/>
          </a:p>
        </p:txBody>
      </p:sp>
      <p:sp>
        <p:nvSpPr>
          <p:cNvPr id="5" name="QB_6_BD.5_1#b5585c97d?vcp=1&amp;pid=9f6ecc885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6_AN.6_1#b5585c97d.blank?vcp=1&amp;pid=9f6ecc885&amp;color=0,0,0&amp;vpa=2&amp;vtp=1"/>
          <p:cNvSpPr/>
          <p:nvPr/>
        </p:nvSpPr>
        <p:spPr>
          <a:xfrm>
            <a:off x="808640" y="1548692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7" name="QB_6_AS.7_1#b5585c97d?vcp=1&amp;pid=9f6ecc885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visiting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Sydney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House.</a:t>
            </a:r>
            <a:endParaRPr lang="en-US" altLang="zh-CN" sz="2400" dirty="0"/>
          </a:p>
        </p:txBody>
      </p:sp>
      <p:sp>
        <p:nvSpPr>
          <p:cNvPr id="8" name="QB_6_BD.8_1#52bc5ceb7?vcp=1&amp;pid=9f6ecc885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9" name="QB_6_AN.9_1#52bc5ceb7.blank?vcp=1&amp;pid=9f6ecc885&amp;color=0,0,0&amp;vpa=3&amp;vtp=1"/>
          <p:cNvSpPr/>
          <p:nvPr/>
        </p:nvSpPr>
        <p:spPr>
          <a:xfrm>
            <a:off x="783240" y="2594410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0" name="QB_6_AS.10_1#52bc5ceb7?vcp=1&amp;pid=9f6ecc885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rain，so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umbrella.</a:t>
            </a:r>
            <a:endParaRPr lang="en-US" altLang="zh-CN" sz="2400" dirty="0"/>
          </a:p>
        </p:txBody>
      </p:sp>
      <p:sp>
        <p:nvSpPr>
          <p:cNvPr id="11" name="QB_6_BD.11_1#2a6eb86df?vcp=1&amp;pid=9f6ecc885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2" name="QB_6_AN.12_1#2a6eb86df.blank?vcp=1&amp;pid=9f6ecc885&amp;color=0,0,0&amp;vpa=4&amp;vtp=1"/>
          <p:cNvSpPr/>
          <p:nvPr/>
        </p:nvSpPr>
        <p:spPr>
          <a:xfrm>
            <a:off x="783240" y="364012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3" name="QB_6_AS.13_1#2a6eb86df?vcp=1&amp;pid=9f6ecc885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lantern.</a:t>
            </a:r>
            <a:endParaRPr lang="en-US" altLang="zh-CN" sz="2400" dirty="0"/>
          </a:p>
        </p:txBody>
      </p:sp>
      <p:sp>
        <p:nvSpPr>
          <p:cNvPr id="14" name="QB_6_BD.14_1#f3fb7088d?vcp=1&amp;pid=9f6ecc885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5" name="QB_6_AN.15_1#f3fb7088d.blank?vcp=1&amp;pid=9f6ecc885&amp;color=0,0,0&amp;vpa=5&amp;vtp=1"/>
          <p:cNvSpPr/>
          <p:nvPr/>
        </p:nvSpPr>
        <p:spPr>
          <a:xfrm>
            <a:off x="783240" y="4685846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6" name="QB_6_AS.16_1#f3fb7088d?vcp=1&amp;pid=9f6ecc885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basketball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  <p:bldP spid="15" grpId="0" animBg="1" build="p"/>
      <p:bldP spid="1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b136f8de?vcp=1&amp;pid=2bcb3e036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（二）听短对话，选择最佳答案。</a:t>
            </a:r>
            <a:endParaRPr lang="en-US" altLang="zh-CN" sz="2400" dirty="0"/>
          </a:p>
        </p:txBody>
      </p:sp>
      <p:sp>
        <p:nvSpPr>
          <p:cNvPr id="3" name="QM_5_BD.17_1#7e8074be1?vcp=1&amp;pid=ab136f8de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你将听到五段对话，每段对话后有一个小题，请根据对话内容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选出最佳答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。每段对话读两遍。</a:t>
            </a:r>
            <a:endParaRPr lang="en-US" altLang="zh-CN" sz="2400" dirty="0"/>
          </a:p>
        </p:txBody>
      </p:sp>
      <p:sp>
        <p:nvSpPr>
          <p:cNvPr id="4" name="QC_6_BD.18_1#6e0598801?vcp=1&amp;pid=7e8074be1&amp;color=0,0,0&amp;vtp=1&amp;bbb=1"/>
          <p:cNvSpPr/>
          <p:nvPr/>
        </p:nvSpPr>
        <p:spPr>
          <a:xfrm>
            <a:off x="576072" y="22196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subject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prefer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6" name="QC_6_BD.18_2#6e0598801.choices?vcp=1&amp;pid=7e8074be1&amp;color=0,0,0&amp;vtp=1&amp;bbb=1"/>
          <p:cNvSpPr/>
          <p:nvPr/>
        </p:nvSpPr>
        <p:spPr>
          <a:xfrm>
            <a:off x="576072" y="27424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A.Maths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B.History.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C.English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6_AS.20_1#6e0598801?vcp=1&amp;pid=7e8074be1&amp;color=0,0,0&amp;vtp=1&amp;bbb=1"/>
          <p:cNvSpPr/>
          <p:nvPr/>
        </p:nvSpPr>
        <p:spPr>
          <a:xfrm>
            <a:off x="576072" y="326535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maths?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prefer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history.</a:t>
            </a:r>
            <a:endParaRPr lang="en-US" altLang="zh-CN" sz="2400" dirty="0"/>
          </a:p>
        </p:txBody>
      </p:sp>
      <p:sp>
        <p:nvSpPr>
          <p:cNvPr id="8" name="QC_6_AN.19_1#6e0598801.bracket?vcp=1&amp;pid=7e8074be1&amp;color=0,0,0&amp;vpa=6&amp;vtp=1&amp;answeroption=B"/>
          <p:cNvSpPr txBox="1"/>
          <p:nvPr/>
        </p:nvSpPr>
        <p:spPr>
          <a:xfrm>
            <a:off x="4175887" y="27755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1_1#40f1dae79?vcp=1&amp;pid=7e8074be1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7.Who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21_2#40f1dae79.choices?vcp=1&amp;pid=7e8074be1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classmates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friends.</a:t>
            </a:r>
            <a:endParaRPr lang="en-US" altLang="zh-CN" sz="2400" dirty="0"/>
          </a:p>
        </p:txBody>
      </p:sp>
      <p:sp>
        <p:nvSpPr>
          <p:cNvPr id="5" name="QC_6_AS.23_1#40f1dae79?vcp=1&amp;pid=7e8074be1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W：Did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M：Yes，I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again.</a:t>
            </a:r>
            <a:endParaRPr lang="en-US" altLang="zh-CN" sz="2400" dirty="0"/>
          </a:p>
        </p:txBody>
      </p:sp>
      <p:sp>
        <p:nvSpPr>
          <p:cNvPr id="6" name="QC_6_AN.22_1#40f1dae79.bracket?vcp=1&amp;pid=7e8074be1&amp;color=0,0,0&amp;vpa=7&amp;vtp=1&amp;answeroption=C"/>
          <p:cNvSpPr txBox="1"/>
          <p:nvPr/>
        </p:nvSpPr>
        <p:spPr>
          <a:xfrm>
            <a:off x="789000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4_1#55c2dd72e?vcp=1&amp;pid=7e8074be1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weekends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24_2#55c2dd72e.choices?vcp=1&amp;pid=7e8074be1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A.Football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B.Basketball.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C.Tennis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C_6_AS.26_1#55c2dd72e?vcp=1&amp;pid=7e8074be1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M：Basketball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sport.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weekends.</a:t>
            </a:r>
            <a:endParaRPr lang="en-US" altLang="zh-CN" sz="2400" dirty="0"/>
          </a:p>
        </p:txBody>
      </p:sp>
      <p:sp>
        <p:nvSpPr>
          <p:cNvPr id="6" name="QC_6_AN.25_1#55c2dd72e.bracket?vcp=1&amp;pid=7e8074be1&amp;color=0,0,0&amp;vpa=8&amp;vtp=1&amp;answeroption=B"/>
          <p:cNvSpPr txBox="1"/>
          <p:nvPr/>
        </p:nvSpPr>
        <p:spPr>
          <a:xfrm>
            <a:off x="4175887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19254</Words>
  <Application>WPS 演示</Application>
  <PresentationFormat>自定义</PresentationFormat>
  <Paragraphs>748</Paragraphs>
  <Slides>54</Slides>
  <Notes>56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72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SimSun</vt:lpstr>
      <vt:lpstr>楷体</vt:lpstr>
      <vt:lpstr>Arial Unicode MS</vt:lpstr>
      <vt:lpstr>等线</vt:lpstr>
      <vt:lpstr>Calibri</vt:lpstr>
      <vt:lpstr>华文细黑</vt:lpstr>
      <vt:lpstr>Microsoft PhagsPa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黄雅文</cp:lastModifiedBy>
  <cp:revision>39</cp:revision>
  <dcterms:created xsi:type="dcterms:W3CDTF">2025-04-11T09:11:54Z</dcterms:created>
  <dcterms:modified xsi:type="dcterms:W3CDTF">2025-04-11T09:11:54Z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11FCB213A952DF09FB80F86706EF136E_42</vt:lpwstr>
  </property>
  <property fmtid="{D5CDD505-2E9C-101B-9397-08002B2CF9AE}" pid="3" name="KSOProductBuildVer">
    <vt:lpwstr>2052-12.8.2.15283</vt:lpwstr>
  </property>
</Properties>
</file>