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handoutMasterIdLst>
    <p:handoutMasterId r:id="rId63"/>
  </p:handout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1" r:id="rId28"/>
    <p:sldId id="282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15" r:id="rId53"/>
    <p:sldId id="307" r:id="rId54"/>
    <p:sldId id="324" r:id="rId55"/>
    <p:sldId id="308" r:id="rId56"/>
    <p:sldId id="309" r:id="rId57"/>
    <p:sldId id="310" r:id="rId58"/>
    <p:sldId id="311" r:id="rId59"/>
    <p:sldId id="312" r:id="rId60"/>
    <p:sldId id="313" r:id="rId61"/>
    <p:sldId id="314" r:id="rId62"/>
  </p:sldIdLst>
  <p:sldSz cx="12096750" cy="6840220"/>
  <p:notesSz cx="6840220" cy="1209675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96" y="3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6" Type="http://schemas.openxmlformats.org/officeDocument/2006/relationships/tableStyles" Target="tableStyles.xml"/><Relationship Id="rId65" Type="http://schemas.openxmlformats.org/officeDocument/2006/relationships/viewProps" Target="viewProps.xml"/><Relationship Id="rId64" Type="http://schemas.openxmlformats.org/officeDocument/2006/relationships/presProps" Target="presProps.xml"/><Relationship Id="rId63" Type="http://schemas.openxmlformats.org/officeDocument/2006/relationships/handoutMaster" Target="handoutMasters/handoutMaster1.xml"/><Relationship Id="rId62" Type="http://schemas.openxmlformats.org/officeDocument/2006/relationships/slide" Target="slides/slide59.xml"/><Relationship Id="rId61" Type="http://schemas.openxmlformats.org/officeDocument/2006/relationships/slide" Target="slides/slide58.xml"/><Relationship Id="rId60" Type="http://schemas.openxmlformats.org/officeDocument/2006/relationships/slide" Target="slides/slide57.xml"/><Relationship Id="rId6" Type="http://schemas.openxmlformats.org/officeDocument/2006/relationships/slide" Target="slides/slide3.xml"/><Relationship Id="rId59" Type="http://schemas.openxmlformats.org/officeDocument/2006/relationships/slide" Target="slides/slide56.xml"/><Relationship Id="rId58" Type="http://schemas.openxmlformats.org/officeDocument/2006/relationships/slide" Target="slides/slide55.xml"/><Relationship Id="rId57" Type="http://schemas.openxmlformats.org/officeDocument/2006/relationships/slide" Target="slides/slide54.xml"/><Relationship Id="rId56" Type="http://schemas.openxmlformats.org/officeDocument/2006/relationships/slide" Target="slides/slide53.xml"/><Relationship Id="rId55" Type="http://schemas.openxmlformats.org/officeDocument/2006/relationships/slide" Target="slides/slide52.xml"/><Relationship Id="rId54" Type="http://schemas.openxmlformats.org/officeDocument/2006/relationships/slide" Target="slides/slide51.xml"/><Relationship Id="rId53" Type="http://schemas.openxmlformats.org/officeDocument/2006/relationships/slide" Target="slides/slide50.xml"/><Relationship Id="rId52" Type="http://schemas.openxmlformats.org/officeDocument/2006/relationships/slide" Target="slides/slide49.xml"/><Relationship Id="rId51" Type="http://schemas.openxmlformats.org/officeDocument/2006/relationships/slide" Target="slides/slide48.xml"/><Relationship Id="rId50" Type="http://schemas.openxmlformats.org/officeDocument/2006/relationships/slide" Target="slides/slide47.xml"/><Relationship Id="rId5" Type="http://schemas.openxmlformats.org/officeDocument/2006/relationships/slide" Target="slides/slide2.xml"/><Relationship Id="rId49" Type="http://schemas.openxmlformats.org/officeDocument/2006/relationships/slide" Target="slides/slide46.xml"/><Relationship Id="rId48" Type="http://schemas.openxmlformats.org/officeDocument/2006/relationships/slide" Target="slides/slide45.xml"/><Relationship Id="rId47" Type="http://schemas.openxmlformats.org/officeDocument/2006/relationships/slide" Target="slides/slide44.xml"/><Relationship Id="rId46" Type="http://schemas.openxmlformats.org/officeDocument/2006/relationships/slide" Target="slides/slide43.xml"/><Relationship Id="rId45" Type="http://schemas.openxmlformats.org/officeDocument/2006/relationships/slide" Target="slides/slide42.xml"/><Relationship Id="rId44" Type="http://schemas.openxmlformats.org/officeDocument/2006/relationships/slide" Target="slides/slide41.xml"/><Relationship Id="rId43" Type="http://schemas.openxmlformats.org/officeDocument/2006/relationships/slide" Target="slides/slide40.xml"/><Relationship Id="rId42" Type="http://schemas.openxmlformats.org/officeDocument/2006/relationships/slide" Target="slides/slide39.xml"/><Relationship Id="rId41" Type="http://schemas.openxmlformats.org/officeDocument/2006/relationships/slide" Target="slides/slide38.xml"/><Relationship Id="rId40" Type="http://schemas.openxmlformats.org/officeDocument/2006/relationships/slide" Target="slides/slide37.xml"/><Relationship Id="rId4" Type="http://schemas.openxmlformats.org/officeDocument/2006/relationships/notesMaster" Target="notesMasters/notesMaster1.xml"/><Relationship Id="rId39" Type="http://schemas.openxmlformats.org/officeDocument/2006/relationships/slide" Target="slides/slide36.xml"/><Relationship Id="rId38" Type="http://schemas.openxmlformats.org/officeDocument/2006/relationships/slide" Target="slides/slide35.xml"/><Relationship Id="rId37" Type="http://schemas.openxmlformats.org/officeDocument/2006/relationships/slide" Target="slides/slide34.xml"/><Relationship Id="rId36" Type="http://schemas.openxmlformats.org/officeDocument/2006/relationships/slide" Target="slides/slide33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6411" cy="8029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19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64497" y="0"/>
            <a:ext cx="2956411" cy="8029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19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15200065"/>
            <a:ext cx="2956411" cy="80292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9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64497" y="15200065"/>
            <a:ext cx="2956411" cy="80292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19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0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2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3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4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5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6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7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8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9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0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2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3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4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5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6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7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8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9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3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4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5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6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7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8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9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english#pid=67f34e6c4e3858257340cff8#tid=67f75eb25932700009ac0504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097512" cy="683971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097512" cy="6839712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556248" y="4069080"/>
            <a:ext cx="3602736" cy="83210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r">
              <a:lnSpc>
                <a:spcPct val="100000"/>
              </a:lnSpc>
            </a:pPr>
            <a:r>
              <a:rPr lang="en-US" sz="48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英语  A版</a:t>
            </a:r>
            <a:endParaRPr lang="en-US" sz="4800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097512" cy="683971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097512" cy="683971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097512" cy="683971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097512" cy="6839712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theme" Target="../theme/theme1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5.xml"/><Relationship Id="rId7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image" Target="../media/image6.jpeg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27_1#d4cc8d46b?vcp=1&amp;pid=37aa9d844&amp;color=0,0,0&amp;vtp=1&amp;bt=1&amp;bbb=1"/>
          <p:cNvSpPr/>
          <p:nvPr/>
        </p:nvSpPr>
        <p:spPr>
          <a:xfrm>
            <a:off x="576072" y="2267590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9.Where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did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Bruce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travel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May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Day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?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</p:txBody>
      </p:sp>
      <p:sp>
        <p:nvSpPr>
          <p:cNvPr id="4" name="QC_6_BD.27_2#d4cc8d46b.choices?vcp=1&amp;pid=37aa9d844&amp;color=0,0,0&amp;vtp=1&amp;bbb=1"/>
          <p:cNvSpPr/>
          <p:nvPr/>
        </p:nvSpPr>
        <p:spPr>
          <a:xfrm>
            <a:off x="576072" y="2792027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3726815" algn="l"/>
                <a:tab pos="7440930" algn="l"/>
              </a:tabLst>
              <a:defRPr/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Shanghai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B.To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Beijing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C.To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Xi'an.</a:t>
            </a:r>
            <a:endParaRPr lang="en-US" altLang="zh-CN" sz="2400" dirty="0"/>
          </a:p>
        </p:txBody>
      </p:sp>
      <p:sp>
        <p:nvSpPr>
          <p:cNvPr id="5" name="QC_6_AS.29_1#d4cc8d46b?vcp=1&amp;pid=37aa9d844&amp;color=0,0,0&amp;vtp=1&amp;bbb=1"/>
          <p:cNvSpPr/>
          <p:nvPr/>
        </p:nvSpPr>
        <p:spPr>
          <a:xfrm>
            <a:off x="576072" y="3314886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W：Hi，Bruce.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How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your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May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Day?</a:t>
            </a:r>
            <a:endParaRPr lang="en-US" altLang="zh-CN" sz="2400" dirty="0"/>
          </a:p>
          <a:p>
            <a:pPr algn="l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M：Wonderful!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travelled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Shanghai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my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family.</a:t>
            </a:r>
            <a:endParaRPr lang="en-US" altLang="zh-CN" sz="2400" dirty="0"/>
          </a:p>
        </p:txBody>
      </p:sp>
      <p:sp>
        <p:nvSpPr>
          <p:cNvPr id="6" name="QC_6_AN.28_1#d4cc8d46b.bracket?vcp=1&amp;pid=37aa9d844&amp;color=0,0,0&amp;vpa=9&amp;vtp=1&amp;answeroption=A"/>
          <p:cNvSpPr txBox="1"/>
          <p:nvPr/>
        </p:nvSpPr>
        <p:spPr>
          <a:xfrm>
            <a:off x="449072" y="2825047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6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30_1#460bbcb61?vcp=1&amp;pid=37aa9d844&amp;color=0,0,0&amp;vtp=1&amp;bt=1&amp;bbb=1"/>
          <p:cNvSpPr/>
          <p:nvPr/>
        </p:nvSpPr>
        <p:spPr>
          <a:xfrm>
            <a:off x="576072" y="1702440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10.Why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didn't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girl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play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tennis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Cathy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?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</p:txBody>
      </p:sp>
      <p:sp>
        <p:nvSpPr>
          <p:cNvPr id="4" name="QC_6_BD.30_2#460bbcb61.choices?vcp=1&amp;pid=37aa9d844&amp;color=0,0,0&amp;vtp=1&amp;bbb=1"/>
          <p:cNvSpPr/>
          <p:nvPr/>
        </p:nvSpPr>
        <p:spPr>
          <a:xfrm>
            <a:off x="576072" y="2226877"/>
            <a:ext cx="10954512" cy="1676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A.Because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forgot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bring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ball.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B.Because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busy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project.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C.Because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went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see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movie.</a:t>
            </a:r>
            <a:endParaRPr lang="en-US" altLang="zh-CN" sz="2400" dirty="0"/>
          </a:p>
        </p:txBody>
      </p:sp>
      <p:sp>
        <p:nvSpPr>
          <p:cNvPr id="5" name="QC_6_AS.32_1#460bbcb61?vcp=1&amp;pid=37aa9d844&amp;color=0,0,0&amp;vtp=1&amp;bbb=1"/>
          <p:cNvSpPr/>
          <p:nvPr/>
        </p:nvSpPr>
        <p:spPr>
          <a:xfrm>
            <a:off x="576072" y="3928677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M：Did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play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tennis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Cathy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yesterday?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W：No，I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didn't.I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busy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project.</a:t>
            </a:r>
            <a:endParaRPr lang="en-US" altLang="zh-CN" sz="2400" dirty="0"/>
          </a:p>
        </p:txBody>
      </p:sp>
      <p:sp>
        <p:nvSpPr>
          <p:cNvPr id="6" name="QC_6_AN.31_1#460bbcb61.bracket?vcp=1&amp;pid=37aa9d844&amp;color=0,0,0&amp;vpa=10&amp;vtp=1&amp;answeroption=B"/>
          <p:cNvSpPr txBox="1"/>
          <p:nvPr/>
        </p:nvSpPr>
        <p:spPr>
          <a:xfrm>
            <a:off x="449072" y="2856797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6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12da74357?vcp=1&amp;pid=5262e68c8&amp;color=0,0,0&amp;vtp=1&amp;bt=1&amp;bbb=1"/>
          <p:cNvSpPr/>
          <p:nvPr/>
        </p:nvSpPr>
        <p:spPr>
          <a:xfrm>
            <a:off x="576072" y="539496"/>
            <a:ext cx="10954512" cy="89509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（三）听长对话，选择最佳答案。</a:t>
            </a:r>
            <a:endParaRPr lang="en-US" altLang="zh-CN" sz="2400" dirty="0"/>
          </a:p>
        </p:txBody>
      </p:sp>
      <p:sp>
        <p:nvSpPr>
          <p:cNvPr id="3" name="QM_5_BD.33_1#083c5d4fc?vcp=1&amp;pid=12da74357&amp;color=0,0,0&amp;vtp=1&amp;bbb=1&amp;hb=1"/>
          <p:cNvSpPr/>
          <p:nvPr/>
        </p:nvSpPr>
        <p:spPr>
          <a:xfrm>
            <a:off x="576072" y="1063933"/>
            <a:ext cx="10954512" cy="1676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你将听到三段对话，请根据对话内容，选出每个问题的最佳答案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每段对话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读两遍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请听第一段对话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，回答第11至13小题。</a:t>
            </a:r>
            <a:endParaRPr lang="en-US" altLang="zh-CN" sz="2400" dirty="0"/>
          </a:p>
        </p:txBody>
      </p:sp>
      <p:sp>
        <p:nvSpPr>
          <p:cNvPr id="4" name="QC_6_BD.34_1#e3aea7351?vcp=1&amp;pid=083c5d4fc&amp;color=0,0,0&amp;vtp=1&amp;bbb=1"/>
          <p:cNvSpPr/>
          <p:nvPr/>
        </p:nvSpPr>
        <p:spPr>
          <a:xfrm>
            <a:off x="576072" y="2765733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11.Where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does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man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want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sit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?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</p:txBody>
      </p:sp>
      <p:sp>
        <p:nvSpPr>
          <p:cNvPr id="6" name="QC_6_BD.34_2#e3aea7351.choices?vcp=1&amp;pid=083c5d4fc&amp;color=0,0,0&amp;vtp=1&amp;bbb=1"/>
          <p:cNvSpPr/>
          <p:nvPr/>
        </p:nvSpPr>
        <p:spPr>
          <a:xfrm>
            <a:off x="576072" y="3288592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3726815" algn="l"/>
                <a:tab pos="7440930" algn="l"/>
              </a:tabLst>
              <a:defRPr/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A.Beside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window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B.In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centre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C.Near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door.</a:t>
            </a:r>
            <a:endParaRPr lang="en-US" altLang="zh-CN" sz="2400" dirty="0"/>
          </a:p>
        </p:txBody>
      </p:sp>
      <p:sp>
        <p:nvSpPr>
          <p:cNvPr id="7" name="QC_6_BD.36_1#161dd9450?vcp=1&amp;pid=083c5d4fc&amp;color=0,0,0&amp;vtp=1&amp;bbb=1"/>
          <p:cNvSpPr/>
          <p:nvPr/>
        </p:nvSpPr>
        <p:spPr>
          <a:xfrm>
            <a:off x="576072" y="3811451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12.How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soon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will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man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get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his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food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?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</p:txBody>
      </p:sp>
      <p:sp>
        <p:nvSpPr>
          <p:cNvPr id="9" name="QC_6_BD.36_2#161dd9450.choices?vcp=1&amp;pid=083c5d4fc&amp;color=0,0,0&amp;vtp=1&amp;bbb=1"/>
          <p:cNvSpPr/>
          <p:nvPr/>
        </p:nvSpPr>
        <p:spPr>
          <a:xfrm>
            <a:off x="576072" y="4334310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3726815" algn="l"/>
                <a:tab pos="7440930" algn="l"/>
              </a:tabLst>
              <a:defRPr/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A.In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twelve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minutes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B.In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fifteen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minutes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C.In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thirty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minutes.</a:t>
            </a:r>
            <a:endParaRPr lang="en-US" altLang="zh-CN" sz="2400" dirty="0"/>
          </a:p>
        </p:txBody>
      </p:sp>
      <p:sp>
        <p:nvSpPr>
          <p:cNvPr id="10" name="QC_6_AN.35_1#e3aea7351.bracket?vcp=1&amp;pid=083c5d4fc&amp;color=0,0,0&amp;vpa=11&amp;vtp=1&amp;answeroption=A"/>
          <p:cNvSpPr txBox="1"/>
          <p:nvPr/>
        </p:nvSpPr>
        <p:spPr>
          <a:xfrm>
            <a:off x="449072" y="3321612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  <p:sp>
        <p:nvSpPr>
          <p:cNvPr id="11" name="QC_6_AN.37_1#161dd9450.bracket?vcp=1&amp;pid=083c5d4fc&amp;color=0,0,0&amp;vpa=12&amp;vtp=1&amp;answeroption=C"/>
          <p:cNvSpPr txBox="1"/>
          <p:nvPr/>
        </p:nvSpPr>
        <p:spPr>
          <a:xfrm>
            <a:off x="7890002" y="4367330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  <p:bldP spid="11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38_1#e8a06194a?vcp=1&amp;pid=083c5d4fc&amp;color=0,0,0&amp;mp=1&amp;vtp=1&amp;bt=1&amp;bbb=1"/>
          <p:cNvSpPr/>
          <p:nvPr/>
        </p:nvSpPr>
        <p:spPr>
          <a:xfrm>
            <a:off x="576072" y="2285370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13.What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most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probable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relationship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between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two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speakers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?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</p:txBody>
      </p:sp>
      <p:sp>
        <p:nvSpPr>
          <p:cNvPr id="4" name="QC_6_BD.38_2#e8a06194a.choices?vcp=1&amp;pid=083c5d4fc&amp;color=0,0,0&amp;vtp=1&amp;bbb=1"/>
          <p:cNvSpPr/>
          <p:nvPr/>
        </p:nvSpPr>
        <p:spPr>
          <a:xfrm>
            <a:off x="576072" y="2809807"/>
            <a:ext cx="10954512" cy="1676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A.Teacher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student.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B.Waitress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customer.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C.Father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daughter.</a:t>
            </a:r>
            <a:endParaRPr lang="en-US" altLang="zh-CN" sz="2400" dirty="0"/>
          </a:p>
        </p:txBody>
      </p:sp>
      <p:sp>
        <p:nvSpPr>
          <p:cNvPr id="5" name="QC_6_AN.39_1#e8a06194a.bracket?vcp=1&amp;pid=083c5d4fc&amp;color=0,0,0&amp;mp=1&amp;vpa=13&amp;vtp=1&amp;answeroption=B"/>
          <p:cNvSpPr txBox="1"/>
          <p:nvPr/>
        </p:nvSpPr>
        <p:spPr>
          <a:xfrm>
            <a:off x="449072" y="3439727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40_1#e8a06194a?vcp=1&amp;pid=083c5d4fc&amp;color=0,0,0&amp;vtp=1&amp;bt=1&amp;bbb=1&amp;hb=1"/>
          <p:cNvSpPr/>
          <p:nvPr/>
        </p:nvSpPr>
        <p:spPr>
          <a:xfrm>
            <a:off x="576072" y="754285"/>
            <a:ext cx="10954512" cy="530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8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W：Welcome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our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restaurant.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What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do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you,Sir?</a:t>
            </a:r>
            <a:endParaRPr lang="en-US" altLang="zh-CN" sz="2400" dirty="0"/>
          </a:p>
          <a:p>
            <a:pPr algn="l">
              <a:lnSpc>
                <a:spcPts val="38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M：Could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please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show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table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beside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window?</a:t>
            </a:r>
            <a:endParaRPr lang="en-US" altLang="zh-CN" sz="2400" dirty="0"/>
          </a:p>
          <a:p>
            <a:pPr algn="l">
              <a:lnSpc>
                <a:spcPts val="38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W：This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way，please.</a:t>
            </a:r>
            <a:endParaRPr lang="en-US" altLang="zh-CN" sz="2400" dirty="0"/>
          </a:p>
          <a:p>
            <a:pPr algn="l">
              <a:lnSpc>
                <a:spcPts val="38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M：Thank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you.</a:t>
            </a:r>
            <a:endParaRPr lang="en-US" altLang="zh-CN" sz="2400" dirty="0"/>
          </a:p>
          <a:p>
            <a:pPr algn="l">
              <a:lnSpc>
                <a:spcPts val="38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W：Here's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menu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…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May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take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your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order?</a:t>
            </a:r>
            <a:endParaRPr lang="en-US" altLang="zh-CN" sz="2400" dirty="0"/>
          </a:p>
          <a:p>
            <a:pPr algn="l">
              <a:lnSpc>
                <a:spcPts val="38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M：Yes.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I'd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like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chicken，fish，some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vegetables，two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bottles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juice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dirty="0">
              <a:solidFill>
                <a:srgbClr val="A00021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l">
              <a:lnSpc>
                <a:spcPts val="38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two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bowls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rice.</a:t>
            </a:r>
            <a:endParaRPr lang="en-US" altLang="zh-CN" sz="2400" dirty="0"/>
          </a:p>
          <a:p>
            <a:pPr algn="l">
              <a:lnSpc>
                <a:spcPts val="38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W：OK.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Your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food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will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ready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15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minutes.</a:t>
            </a:r>
            <a:endParaRPr lang="en-US" altLang="zh-CN" sz="2400" dirty="0"/>
          </a:p>
          <a:p>
            <a:pPr algn="l">
              <a:lnSpc>
                <a:spcPts val="38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M：Oh,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sorry.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need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some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time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wait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my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friend.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Could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please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dirty="0">
              <a:solidFill>
                <a:srgbClr val="A00021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l">
              <a:lnSpc>
                <a:spcPts val="3800"/>
              </a:lnSpc>
            </a:pP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        get</a:t>
            </a:r>
            <a:r>
              <a:rPr lang="en-US" altLang="zh-CN" sz="2400" b="1" i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my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food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ready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30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minutes?</a:t>
            </a:r>
            <a:endParaRPr lang="en-US" altLang="zh-CN" sz="2400" dirty="0"/>
          </a:p>
          <a:p>
            <a:pPr algn="l">
              <a:lnSpc>
                <a:spcPts val="38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W：No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problem.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uiExpand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5_BD.41_1#bb978e5d2?vcp=1&amp;pid=12da74357&amp;color=0,0,0&amp;vtp=1&amp;bt=1&amp;bbb=1"/>
          <p:cNvSpPr/>
          <p:nvPr/>
        </p:nvSpPr>
        <p:spPr>
          <a:xfrm>
            <a:off x="576072" y="789310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请听第二段对话，回答第14至16小题。</a:t>
            </a:r>
            <a:endParaRPr lang="en-US" altLang="zh-CN" sz="2400" dirty="0"/>
          </a:p>
        </p:txBody>
      </p:sp>
      <p:sp>
        <p:nvSpPr>
          <p:cNvPr id="3" name="QC_6_BD.42_1#253c0b0a5?vcp=1&amp;pid=bb978e5d2&amp;color=0,0,0&amp;vtp=1&amp;bbb=1"/>
          <p:cNvSpPr/>
          <p:nvPr/>
        </p:nvSpPr>
        <p:spPr>
          <a:xfrm>
            <a:off x="576072" y="1313747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14.Where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will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Alice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this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Saturday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afternoon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?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</p:txBody>
      </p:sp>
      <p:sp>
        <p:nvSpPr>
          <p:cNvPr id="5" name="QC_6_BD.42_2#253c0b0a5.choices?vcp=1&amp;pid=bb978e5d2&amp;color=0,0,0&amp;vtp=1&amp;bbb=1"/>
          <p:cNvSpPr/>
          <p:nvPr/>
        </p:nvSpPr>
        <p:spPr>
          <a:xfrm>
            <a:off x="576072" y="1836606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3726815" algn="l"/>
                <a:tab pos="7440930" algn="l"/>
              </a:tabLst>
              <a:defRPr/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farm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B.To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bookstore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C.To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supermarket.</a:t>
            </a:r>
            <a:endParaRPr lang="en-US" altLang="zh-CN" sz="2400" dirty="0"/>
          </a:p>
        </p:txBody>
      </p:sp>
      <p:sp>
        <p:nvSpPr>
          <p:cNvPr id="6" name="QC_6_BD.44_1#cbaef4784?vcp=1&amp;pid=bb978e5d2&amp;color=0,0,0&amp;vtp=1&amp;bbb=1"/>
          <p:cNvSpPr/>
          <p:nvPr/>
        </p:nvSpPr>
        <p:spPr>
          <a:xfrm>
            <a:off x="576072" y="2359465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15.What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does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Bob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want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Sunday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?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</p:txBody>
      </p:sp>
      <p:sp>
        <p:nvSpPr>
          <p:cNvPr id="8" name="QC_6_BD.44_2#cbaef4784.choices?vcp=1&amp;pid=bb978e5d2&amp;color=0,0,0&amp;vtp=1&amp;bbb=1"/>
          <p:cNvSpPr/>
          <p:nvPr/>
        </p:nvSpPr>
        <p:spPr>
          <a:xfrm>
            <a:off x="576072" y="2882324"/>
            <a:ext cx="10954512" cy="1676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A.Buy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some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books.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B.Do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his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homework.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C.Walk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around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park.</a:t>
            </a:r>
            <a:endParaRPr lang="en-US" altLang="zh-CN" sz="2400" dirty="0"/>
          </a:p>
        </p:txBody>
      </p:sp>
      <p:sp>
        <p:nvSpPr>
          <p:cNvPr id="9" name="QC_6_BD.46_1#951218a2f?vcp=1&amp;pid=bb978e5d2&amp;color=0,0,0&amp;vtp=1&amp;bbb=1"/>
          <p:cNvSpPr/>
          <p:nvPr/>
        </p:nvSpPr>
        <p:spPr>
          <a:xfrm>
            <a:off x="576072" y="4584124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16.When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will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Bob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Alice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meet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Sunday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?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</p:txBody>
      </p:sp>
      <p:sp>
        <p:nvSpPr>
          <p:cNvPr id="11" name="QC_6_BD.46_2#951218a2f.choices?vcp=1&amp;pid=bb978e5d2&amp;color=0,0,0&amp;vtp=1&amp;bbb=1"/>
          <p:cNvSpPr/>
          <p:nvPr/>
        </p:nvSpPr>
        <p:spPr>
          <a:xfrm>
            <a:off x="576072" y="5106983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3726815" algn="l"/>
                <a:tab pos="7440930" algn="l"/>
              </a:tabLst>
              <a:defRPr/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A.In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morning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B.After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lunch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C.Before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dinner.</a:t>
            </a:r>
            <a:endParaRPr lang="en-US" altLang="zh-CN" sz="2400" dirty="0"/>
          </a:p>
        </p:txBody>
      </p:sp>
      <p:sp>
        <p:nvSpPr>
          <p:cNvPr id="12" name="QC_6_AN.43_1#253c0b0a5.bracket?vcp=1&amp;pid=bb978e5d2&amp;color=0,0,0&amp;vpa=14&amp;vtp=1&amp;answeroption=C"/>
          <p:cNvSpPr txBox="1"/>
          <p:nvPr/>
        </p:nvSpPr>
        <p:spPr>
          <a:xfrm>
            <a:off x="7890002" y="1869626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  <p:sp>
        <p:nvSpPr>
          <p:cNvPr id="13" name="QC_6_AN.45_1#cbaef4784.bracket?vcp=1&amp;pid=bb978e5d2&amp;color=0,0,0&amp;vpa=15&amp;vtp=1&amp;answeroption=A"/>
          <p:cNvSpPr txBox="1"/>
          <p:nvPr/>
        </p:nvSpPr>
        <p:spPr>
          <a:xfrm>
            <a:off x="449072" y="2940744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  <p:sp>
        <p:nvSpPr>
          <p:cNvPr id="14" name="QC_6_AN.47_1#951218a2f.bracket?vcp=1&amp;pid=bb978e5d2&amp;color=0,0,0&amp;vpa=16&amp;vtp=1&amp;answeroption=B"/>
          <p:cNvSpPr txBox="1"/>
          <p:nvPr/>
        </p:nvSpPr>
        <p:spPr>
          <a:xfrm>
            <a:off x="4175887" y="5140003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uild="p"/>
      <p:bldP spid="13" grpId="0" build="p"/>
      <p:bldP spid="14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48_1#951218a2f?vcp=1&amp;pid=bb978e5d2&amp;color=0,0,0&amp;vtp=1&amp;bt=1&amp;bbb=1&amp;hb=1"/>
          <p:cNvSpPr/>
          <p:nvPr/>
        </p:nvSpPr>
        <p:spPr>
          <a:xfrm>
            <a:off x="576072" y="747935"/>
            <a:ext cx="10954512" cy="530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8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M：Do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have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any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plans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this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Saturday，Alice?</a:t>
            </a:r>
            <a:endParaRPr lang="en-US" altLang="zh-CN" sz="2400" dirty="0"/>
          </a:p>
          <a:p>
            <a:pPr algn="l">
              <a:lnSpc>
                <a:spcPts val="38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W：I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will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help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farm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morning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go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supermarket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dirty="0">
              <a:solidFill>
                <a:srgbClr val="A00021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l">
              <a:lnSpc>
                <a:spcPts val="38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afternoon.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What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about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you，Bob?</a:t>
            </a:r>
            <a:endParaRPr lang="en-US" altLang="zh-CN" sz="2400" dirty="0"/>
          </a:p>
          <a:p>
            <a:pPr algn="l">
              <a:lnSpc>
                <a:spcPts val="38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M：I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plan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walk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around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park.</a:t>
            </a:r>
            <a:endParaRPr lang="en-US" altLang="zh-CN" sz="2400" dirty="0"/>
          </a:p>
          <a:p>
            <a:pPr algn="l">
              <a:lnSpc>
                <a:spcPts val="38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W：What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going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do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Sunday?</a:t>
            </a:r>
            <a:endParaRPr lang="en-US" altLang="zh-CN" sz="2400" dirty="0"/>
          </a:p>
          <a:p>
            <a:pPr algn="l">
              <a:lnSpc>
                <a:spcPts val="38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M：I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think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will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go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new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bookstore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buy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some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books.</a:t>
            </a:r>
            <a:endParaRPr lang="en-US" altLang="zh-CN" sz="2400" dirty="0"/>
          </a:p>
          <a:p>
            <a:pPr algn="l">
              <a:lnSpc>
                <a:spcPts val="38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W：A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new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bookstore?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know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nothing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about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it.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go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please?</a:t>
            </a:r>
            <a:endParaRPr lang="en-US" altLang="zh-CN" sz="2400" dirty="0"/>
          </a:p>
          <a:p>
            <a:pPr algn="l">
              <a:lnSpc>
                <a:spcPts val="38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M：OK.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When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shall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meet?</a:t>
            </a:r>
            <a:endParaRPr lang="en-US" altLang="zh-CN" sz="2400" dirty="0"/>
          </a:p>
          <a:p>
            <a:pPr algn="l">
              <a:lnSpc>
                <a:spcPts val="38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W：I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have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do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my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homework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morning，so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let's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go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after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lunch.</a:t>
            </a:r>
            <a:endParaRPr lang="en-US" altLang="zh-CN" sz="2400" dirty="0"/>
          </a:p>
          <a:p>
            <a:pPr algn="l">
              <a:lnSpc>
                <a:spcPts val="38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M：Fine.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But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have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come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back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before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dinner.</a:t>
            </a:r>
            <a:endParaRPr lang="en-US" altLang="zh-CN" sz="2400" dirty="0"/>
          </a:p>
          <a:p>
            <a:pPr algn="l">
              <a:lnSpc>
                <a:spcPts val="38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W：OK.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See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you.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uiExpand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5_BD.49_1#58b3d1fce?vcp=1&amp;pid=12da74357&amp;color=0,0,0&amp;vtp=1&amp;bt=1&amp;bbb=1"/>
          <p:cNvSpPr/>
          <p:nvPr/>
        </p:nvSpPr>
        <p:spPr>
          <a:xfrm>
            <a:off x="576072" y="1390020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请听第三段对话，回答第17至20小题。</a:t>
            </a:r>
            <a:endParaRPr lang="en-US" altLang="zh-CN" sz="2400" dirty="0"/>
          </a:p>
        </p:txBody>
      </p:sp>
      <p:sp>
        <p:nvSpPr>
          <p:cNvPr id="3" name="QC_6_BD.50_1#78a52d984?vcp=1&amp;pid=58b3d1fce&amp;color=0,0,0&amp;vtp=1&amp;bbb=1"/>
          <p:cNvSpPr/>
          <p:nvPr/>
        </p:nvSpPr>
        <p:spPr>
          <a:xfrm>
            <a:off x="576072" y="1914457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17.What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woman's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dream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？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</p:txBody>
      </p:sp>
      <p:sp>
        <p:nvSpPr>
          <p:cNvPr id="5" name="QC_6_BD.50_2#78a52d984.choices?vcp=1&amp;pid=58b3d1fce&amp;color=0,0,0&amp;vtp=1&amp;bbb=1"/>
          <p:cNvSpPr/>
          <p:nvPr/>
        </p:nvSpPr>
        <p:spPr>
          <a:xfrm>
            <a:off x="576072" y="2437316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3726815" algn="l"/>
                <a:tab pos="7440930" algn="l"/>
              </a:tabLst>
              <a:defRPr/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actress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B.To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writer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C.To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doctor.</a:t>
            </a:r>
            <a:endParaRPr lang="en-US" altLang="zh-CN" sz="2400" dirty="0"/>
          </a:p>
        </p:txBody>
      </p:sp>
      <p:sp>
        <p:nvSpPr>
          <p:cNvPr id="6" name="QC_6_BD.52_1#f391e0a2d?vcp=1&amp;pid=58b3d1fce&amp;color=0,0,0&amp;vtp=1&amp;bbb=1"/>
          <p:cNvSpPr/>
          <p:nvPr/>
        </p:nvSpPr>
        <p:spPr>
          <a:xfrm>
            <a:off x="576072" y="2960175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18.Why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does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man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change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his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dream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？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</p:txBody>
      </p:sp>
      <p:sp>
        <p:nvSpPr>
          <p:cNvPr id="8" name="QC_6_BD.52_2#f391e0a2d.choices?vcp=1&amp;pid=58b3d1fce&amp;color=0,0,0&amp;vtp=1&amp;bbb=1"/>
          <p:cNvSpPr/>
          <p:nvPr/>
        </p:nvSpPr>
        <p:spPr>
          <a:xfrm>
            <a:off x="576072" y="3483034"/>
            <a:ext cx="10954512" cy="1676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A.Because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likes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reading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books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now.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B.Because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finds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writing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makes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him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happy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now.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C.Because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works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magazine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now.</a:t>
            </a:r>
            <a:endParaRPr lang="en-US" altLang="zh-CN" sz="2400" dirty="0"/>
          </a:p>
        </p:txBody>
      </p:sp>
      <p:sp>
        <p:nvSpPr>
          <p:cNvPr id="9" name="QC_6_AN.51_1#78a52d984.bracket?vcp=1&amp;pid=58b3d1fce&amp;color=0,0,0&amp;vpa=17&amp;vtp=1&amp;answeroption=A"/>
          <p:cNvSpPr txBox="1"/>
          <p:nvPr/>
        </p:nvSpPr>
        <p:spPr>
          <a:xfrm>
            <a:off x="449072" y="2470336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  <p:sp>
        <p:nvSpPr>
          <p:cNvPr id="10" name="QC_6_AN.53_1#f391e0a2d.bracket?vcp=1&amp;pid=58b3d1fce&amp;color=0,0,0&amp;vpa=18&amp;vtp=1&amp;answeroption=B"/>
          <p:cNvSpPr txBox="1"/>
          <p:nvPr/>
        </p:nvSpPr>
        <p:spPr>
          <a:xfrm>
            <a:off x="449072" y="4112954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  <p:bldP spid="10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54_1#702c7e4d9?vcp=1&amp;pid=58b3d1fce&amp;color=0,0,0&amp;mp=1&amp;vtp=1&amp;bt=1&amp;bbb=1"/>
          <p:cNvSpPr/>
          <p:nvPr/>
        </p:nvSpPr>
        <p:spPr>
          <a:xfrm>
            <a:off x="576072" y="1688470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19.What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does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woman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think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writer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?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</p:txBody>
      </p:sp>
      <p:sp>
        <p:nvSpPr>
          <p:cNvPr id="4" name="QC_6_BD.54_2#702c7e4d9.choices?vcp=1&amp;pid=58b3d1fce&amp;color=0,0,0&amp;vtp=1&amp;bbb=1"/>
          <p:cNvSpPr/>
          <p:nvPr/>
        </p:nvSpPr>
        <p:spPr>
          <a:xfrm>
            <a:off x="576072" y="2212907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3726815" algn="l"/>
                <a:tab pos="7440930" algn="l"/>
              </a:tabLst>
              <a:defRPr/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A.It's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interesting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B.It's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difficult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C.It's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boring.</a:t>
            </a:r>
            <a:endParaRPr lang="en-US" altLang="zh-CN" sz="2400" dirty="0"/>
          </a:p>
        </p:txBody>
      </p:sp>
      <p:sp>
        <p:nvSpPr>
          <p:cNvPr id="5" name="QC_6_BD.56_1#46b5e57ba?vcp=1&amp;pid=58b3d1fce&amp;color=0,0,0&amp;vtp=1&amp;bbb=1"/>
          <p:cNvSpPr/>
          <p:nvPr/>
        </p:nvSpPr>
        <p:spPr>
          <a:xfrm>
            <a:off x="576072" y="2735766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20.What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will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man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probably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next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month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？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</p:txBody>
      </p:sp>
      <p:sp>
        <p:nvSpPr>
          <p:cNvPr id="7" name="QC_6_BD.56_2#46b5e57ba.choices?vcp=1&amp;pid=58b3d1fce&amp;color=0,0,0&amp;vtp=1&amp;bbb=1"/>
          <p:cNvSpPr/>
          <p:nvPr/>
        </p:nvSpPr>
        <p:spPr>
          <a:xfrm>
            <a:off x="576072" y="3258625"/>
            <a:ext cx="10954512" cy="1676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A.Visit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primary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school.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B.Give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talk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about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future.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C.Take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part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writing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competition.</a:t>
            </a:r>
            <a:endParaRPr lang="en-US" altLang="zh-CN" sz="2400" dirty="0"/>
          </a:p>
        </p:txBody>
      </p:sp>
      <p:sp>
        <p:nvSpPr>
          <p:cNvPr id="8" name="QC_6_AN.55_1#702c7e4d9.bracket?vcp=1&amp;pid=58b3d1fce&amp;color=0,0,0&amp;mp=1&amp;vpa=19&amp;vtp=1&amp;answeroption=B"/>
          <p:cNvSpPr txBox="1"/>
          <p:nvPr/>
        </p:nvSpPr>
        <p:spPr>
          <a:xfrm>
            <a:off x="4175887" y="2245927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  <p:sp>
        <p:nvSpPr>
          <p:cNvPr id="9" name="QC_6_AN.57_1#46b5e57ba.bracket?vcp=1&amp;pid=58b3d1fce&amp;color=0,0,0&amp;vpa=20&amp;vtp=1&amp;answeroption=C"/>
          <p:cNvSpPr txBox="1"/>
          <p:nvPr/>
        </p:nvSpPr>
        <p:spPr>
          <a:xfrm>
            <a:off x="449072" y="4460045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9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58_1#46b5e57ba?vcp=1&amp;pid=58b3d1fce&amp;color=0,0,0&amp;vtp=1&amp;bt=1&amp;bbb=1&amp;hb=1"/>
          <p:cNvSpPr/>
          <p:nvPr/>
        </p:nvSpPr>
        <p:spPr>
          <a:xfrm>
            <a:off x="576072" y="1193959"/>
            <a:ext cx="10954512" cy="4470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M：I'm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reading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book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about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dreams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these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days.</a:t>
            </a:r>
            <a:r>
              <a:rPr lang="en-US" altLang="zh-CN" sz="2400" b="1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What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do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dirty="0">
              <a:solidFill>
                <a:srgbClr val="A00021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  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want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future?</a:t>
            </a:r>
            <a:endParaRPr lang="en-US" altLang="zh-CN" sz="2400" dirty="0"/>
          </a:p>
          <a:p>
            <a:pPr algn="l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W：I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want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actress.</a:t>
            </a:r>
            <a:r>
              <a:rPr lang="en-US" altLang="zh-CN" sz="2400" b="1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What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about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you?</a:t>
            </a:r>
            <a:endParaRPr lang="en-US" altLang="zh-CN" sz="2400" dirty="0"/>
          </a:p>
          <a:p>
            <a:pPr algn="l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M：I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wanted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doctor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when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primary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school，</a:t>
            </a:r>
            <a:endParaRPr lang="en-US" altLang="zh-CN" sz="2400" b="1" i="0" dirty="0">
              <a:solidFill>
                <a:srgbClr val="A00021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        but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now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want</a:t>
            </a:r>
            <a:r>
              <a:rPr lang="en-US" altLang="zh-CN" sz="2400" b="1" i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writer.</a:t>
            </a:r>
            <a:endParaRPr lang="en-US" altLang="zh-CN" sz="2400" dirty="0"/>
          </a:p>
          <a:p>
            <a:pPr algn="l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W：Why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?</a:t>
            </a:r>
            <a:endParaRPr lang="en-US" altLang="zh-CN" sz="2400" dirty="0"/>
          </a:p>
          <a:p>
            <a:pPr algn="l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M：I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find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writing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really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makes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happy.</a:t>
            </a:r>
            <a:endParaRPr lang="en-US" altLang="zh-CN" sz="2400" dirty="0"/>
          </a:p>
          <a:p>
            <a:pPr algn="l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W：Sounds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good.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But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so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difficult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become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writer.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58_2#46b5e57ba?vcp=1&amp;pid=58b3d1fce&amp;color=0,0,0&amp;mp=1&amp;vtp=1&amp;bt=1&amp;bbb=1&amp;hb=1"/>
          <p:cNvSpPr/>
          <p:nvPr/>
        </p:nvSpPr>
        <p:spPr>
          <a:xfrm>
            <a:off x="576072" y="1474629"/>
            <a:ext cx="10954512" cy="391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M：Well,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I've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already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tried.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some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my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writings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have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come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out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dirty="0">
              <a:solidFill>
                <a:srgbClr val="A00021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some</a:t>
            </a:r>
            <a:r>
              <a:rPr lang="en-US" altLang="zh-CN" sz="2400" b="1" i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magazines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endParaRPr lang="en-US" altLang="zh-CN" sz="2400" dirty="0"/>
          </a:p>
          <a:p>
            <a:pPr algn="l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W：Cool！I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hear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there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will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writing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competition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next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month.</a:t>
            </a:r>
            <a:endParaRPr lang="en-US" altLang="zh-CN" sz="2400" b="1" i="0" dirty="0">
              <a:solidFill>
                <a:srgbClr val="A00021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        You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should</a:t>
            </a:r>
            <a:r>
              <a:rPr lang="en-US" altLang="zh-CN" sz="2400" b="1" i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have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try.</a:t>
            </a:r>
            <a:endParaRPr lang="en-US" altLang="zh-CN" sz="2400" dirty="0"/>
          </a:p>
          <a:p>
            <a:pPr algn="l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M：Good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news.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I'll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take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part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it.</a:t>
            </a:r>
            <a:endParaRPr lang="en-US" altLang="zh-CN" sz="2400" dirty="0"/>
          </a:p>
          <a:p>
            <a:pPr algn="l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W：Hope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win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prize.</a:t>
            </a:r>
            <a:endParaRPr lang="en-US" altLang="zh-CN" sz="2400" dirty="0"/>
          </a:p>
          <a:p>
            <a:pPr algn="l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M：Thank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you.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I'll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do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my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best.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uiExpand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407e0eed6?vcp=1&amp;pid=5262e68c8&amp;color=0,0,0&amp;vtp=1&amp;bt=1&amp;bbb=1"/>
          <p:cNvSpPr/>
          <p:nvPr/>
        </p:nvSpPr>
        <p:spPr>
          <a:xfrm>
            <a:off x="576072" y="539496"/>
            <a:ext cx="10954512" cy="89509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（四）听短文，选择最佳答案。</a:t>
            </a:r>
            <a:endParaRPr lang="en-US" altLang="zh-CN" sz="2400" dirty="0"/>
          </a:p>
        </p:txBody>
      </p:sp>
      <p:sp>
        <p:nvSpPr>
          <p:cNvPr id="3" name="QM_5_BD.59_1#dc142d1f6?vcp=1&amp;pid=407e0eed6&amp;color=0,0,0&amp;vtp=1&amp;bbb=1"/>
          <p:cNvSpPr/>
          <p:nvPr/>
        </p:nvSpPr>
        <p:spPr>
          <a:xfrm>
            <a:off x="576072" y="1063933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spc="-5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</a:t>
            </a:r>
            <a:r>
              <a:rPr lang="en-US" altLang="zh-CN" sz="2400" b="1" i="0" spc="-5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你将听到一篇短文，请根据短文内容，选出每个问题的最佳答案。短文读两遍。</a:t>
            </a:r>
            <a:endParaRPr lang="en-US" altLang="zh-CN" sz="2400" spc="-50" dirty="0"/>
          </a:p>
        </p:txBody>
      </p:sp>
      <p:sp>
        <p:nvSpPr>
          <p:cNvPr id="4" name="QC_6_BD.60_1#e4b9ac32b?vcp=1&amp;pid=dc142d1f6&amp;color=0,0,0&amp;vtp=1&amp;bbb=1"/>
          <p:cNvSpPr/>
          <p:nvPr/>
        </p:nvSpPr>
        <p:spPr>
          <a:xfrm>
            <a:off x="576072" y="1586792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21.How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long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did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Uncle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Tony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teach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history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?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</p:txBody>
      </p:sp>
      <p:sp>
        <p:nvSpPr>
          <p:cNvPr id="6" name="QC_6_BD.60_2#e4b9ac32b.choices?vcp=1&amp;pid=dc142d1f6&amp;color=0,0,0&amp;vtp=1&amp;bbb=1"/>
          <p:cNvSpPr/>
          <p:nvPr/>
        </p:nvSpPr>
        <p:spPr>
          <a:xfrm>
            <a:off x="576072" y="2109651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3726815" algn="l"/>
                <a:tab pos="7440930" algn="l"/>
              </a:tabLst>
              <a:defRPr/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A.For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25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years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B.For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35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years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C.For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45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years.</a:t>
            </a:r>
            <a:endParaRPr lang="en-US" altLang="zh-CN" sz="2400" dirty="0"/>
          </a:p>
        </p:txBody>
      </p:sp>
      <p:sp>
        <p:nvSpPr>
          <p:cNvPr id="7" name="QC_6_BD.62_1#8d4529958?vcp=1&amp;pid=dc142d1f6&amp;color=0,0,0&amp;vtp=1&amp;bbb=1"/>
          <p:cNvSpPr/>
          <p:nvPr/>
        </p:nvSpPr>
        <p:spPr>
          <a:xfrm>
            <a:off x="576072" y="2632510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22.What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did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Uncle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Tony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encourage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young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people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do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?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</p:txBody>
      </p:sp>
      <p:sp>
        <p:nvSpPr>
          <p:cNvPr id="9" name="QC_6_BD.62_2#8d4529958.choices?vcp=1&amp;pid=dc142d1f6&amp;color=0,0,0&amp;vtp=1&amp;bbb=1"/>
          <p:cNvSpPr/>
          <p:nvPr/>
        </p:nvSpPr>
        <p:spPr>
          <a:xfrm>
            <a:off x="576072" y="3155369"/>
            <a:ext cx="10954512" cy="1676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love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history.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B.To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send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letters.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C.To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donate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money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museum.</a:t>
            </a:r>
            <a:endParaRPr lang="en-US" altLang="zh-CN" sz="2400" dirty="0"/>
          </a:p>
        </p:txBody>
      </p:sp>
      <p:sp>
        <p:nvSpPr>
          <p:cNvPr id="10" name="QC_6_AN.61_1#e4b9ac32b.bracket?vcp=1&amp;pid=dc142d1f6&amp;color=0,0,0&amp;vpa=21&amp;vtp=1&amp;answeroption=C"/>
          <p:cNvSpPr txBox="1"/>
          <p:nvPr/>
        </p:nvSpPr>
        <p:spPr>
          <a:xfrm>
            <a:off x="7890002" y="2142671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  <p:sp>
        <p:nvSpPr>
          <p:cNvPr id="11" name="QC_6_AN.63_1#8d4529958.bracket?vcp=1&amp;pid=dc142d1f6&amp;color=0,0,0&amp;vpa=22&amp;vtp=1&amp;answeroption=A"/>
          <p:cNvSpPr txBox="1"/>
          <p:nvPr/>
        </p:nvSpPr>
        <p:spPr>
          <a:xfrm>
            <a:off x="449072" y="3213789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  <p:bldP spid="11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64_1#48b62f86d?vcp=1&amp;pid=dc142d1f6&amp;color=0,0,0&amp;mp=1&amp;vtp=1&amp;bt=1&amp;bbb=1"/>
          <p:cNvSpPr/>
          <p:nvPr/>
        </p:nvSpPr>
        <p:spPr>
          <a:xfrm>
            <a:off x="576072" y="1652910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23.Where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did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Uncle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Tony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children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Saturdays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?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</p:txBody>
      </p:sp>
      <p:sp>
        <p:nvSpPr>
          <p:cNvPr id="4" name="QC_6_BD.64_2#48b62f86d.choices?vcp=1&amp;pid=dc142d1f6&amp;color=0,0,0&amp;vtp=1&amp;bbb=1"/>
          <p:cNvSpPr/>
          <p:nvPr/>
        </p:nvSpPr>
        <p:spPr>
          <a:xfrm>
            <a:off x="576072" y="2177347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3726815" algn="l"/>
                <a:tab pos="7440930" algn="l"/>
              </a:tabLst>
              <a:defRPr/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museums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B.To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libraries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C.To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zoo.</a:t>
            </a:r>
            <a:endParaRPr lang="en-US" altLang="zh-CN" sz="2400" dirty="0"/>
          </a:p>
        </p:txBody>
      </p:sp>
      <p:sp>
        <p:nvSpPr>
          <p:cNvPr id="5" name="QC_6_BD.66_1#f656e93c8?vcp=1&amp;pid=dc142d1f6&amp;color=0,0,0&amp;vtp=1&amp;bbb=1"/>
          <p:cNvSpPr/>
          <p:nvPr/>
        </p:nvSpPr>
        <p:spPr>
          <a:xfrm>
            <a:off x="576072" y="2700206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24.What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will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Uncle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Tony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next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year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?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</p:txBody>
      </p:sp>
      <p:sp>
        <p:nvSpPr>
          <p:cNvPr id="7" name="QC_6_BD.66_2#f656e93c8.choices?vcp=1&amp;pid=dc142d1f6&amp;color=0,0,0&amp;vtp=1&amp;bbb=1"/>
          <p:cNvSpPr/>
          <p:nvPr/>
        </p:nvSpPr>
        <p:spPr>
          <a:xfrm>
            <a:off x="576072" y="3223065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3726815" algn="l"/>
                <a:tab pos="7440930" algn="l"/>
              </a:tabLst>
              <a:defRPr/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A.Travel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China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B.Learn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Chinese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C.Travel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France.</a:t>
            </a:r>
            <a:endParaRPr lang="en-US" altLang="zh-CN" sz="2400" dirty="0"/>
          </a:p>
        </p:txBody>
      </p:sp>
      <p:sp>
        <p:nvSpPr>
          <p:cNvPr id="8" name="QC_6_BD.68_1#3c90e2878?vcp=1&amp;pid=dc142d1f6&amp;color=0,0,0&amp;vtp=1&amp;bbb=1"/>
          <p:cNvSpPr/>
          <p:nvPr/>
        </p:nvSpPr>
        <p:spPr>
          <a:xfrm>
            <a:off x="576072" y="3745924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25.How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many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great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things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talked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about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Uncle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Tony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?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</p:txBody>
      </p:sp>
      <p:sp>
        <p:nvSpPr>
          <p:cNvPr id="10" name="QC_6_BD.68_2#3c90e2878.choices?vcp=1&amp;pid=dc142d1f6&amp;color=0,0,0&amp;vtp=1&amp;bbb=1"/>
          <p:cNvSpPr/>
          <p:nvPr/>
        </p:nvSpPr>
        <p:spPr>
          <a:xfrm>
            <a:off x="576072" y="4268783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3726815" algn="l"/>
                <a:tab pos="7440930" algn="l"/>
              </a:tabLst>
              <a:defRPr/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A.Two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B.Three.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C.Four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endParaRPr lang="en-US" altLang="zh-CN" sz="2400" dirty="0"/>
          </a:p>
        </p:txBody>
      </p:sp>
      <p:sp>
        <p:nvSpPr>
          <p:cNvPr id="11" name="QC_6_AN.65_1#48b62f86d.bracket?vcp=1&amp;pid=dc142d1f6&amp;color=0,0,0&amp;mp=1&amp;vpa=23&amp;vtp=1&amp;answeroption=B"/>
          <p:cNvSpPr txBox="1"/>
          <p:nvPr/>
        </p:nvSpPr>
        <p:spPr>
          <a:xfrm>
            <a:off x="4175887" y="2210367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  <p:sp>
        <p:nvSpPr>
          <p:cNvPr id="12" name="QC_6_AN.67_1#f656e93c8.bracket?vcp=1&amp;pid=dc142d1f6&amp;color=0,0,0&amp;vpa=24&amp;vtp=1&amp;answeroption=A"/>
          <p:cNvSpPr txBox="1"/>
          <p:nvPr/>
        </p:nvSpPr>
        <p:spPr>
          <a:xfrm>
            <a:off x="449072" y="3256085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  <p:sp>
        <p:nvSpPr>
          <p:cNvPr id="13" name="QC_6_AN.69_1#3c90e2878.bracket?vcp=1&amp;pid=dc142d1f6&amp;color=0,0,0&amp;vpa=25&amp;vtp=1&amp;answeroption=B"/>
          <p:cNvSpPr txBox="1"/>
          <p:nvPr/>
        </p:nvSpPr>
        <p:spPr>
          <a:xfrm>
            <a:off x="4175887" y="4301803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/>
      <p:bldP spid="12" grpId="0" build="p"/>
      <p:bldP spid="1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70_1#3c90e2878?vcp=1&amp;pid=dc142d1f6&amp;color=0,0,0&amp;vtp=1&amp;bt=1&amp;bbb=1&amp;hb=1"/>
          <p:cNvSpPr/>
          <p:nvPr/>
        </p:nvSpPr>
        <p:spPr>
          <a:xfrm>
            <a:off x="268605" y="951230"/>
            <a:ext cx="11489690" cy="5029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My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uncle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Tony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has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done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many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great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things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his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life.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has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taught</a:t>
            </a:r>
            <a:r>
              <a:rPr lang="en-US" altLang="zh-CN" sz="2400" b="1" i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history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A00021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45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years.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first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great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thing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many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young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people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sent</a:t>
            </a:r>
            <a:r>
              <a:rPr lang="en-US" altLang="zh-CN" sz="2400" b="1" i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letters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or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dirty="0">
              <a:solidFill>
                <a:srgbClr val="A00021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e-mails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him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Teachers'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Day.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encouraged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them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love</a:t>
            </a:r>
            <a:r>
              <a:rPr lang="en-US" altLang="zh-CN" sz="2400" b="1" i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history.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second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dirty="0">
              <a:solidFill>
                <a:srgbClr val="A00021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great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thing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has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always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been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great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teacher</a:t>
            </a:r>
            <a:r>
              <a:rPr lang="en-US" altLang="zh-CN" sz="2400" b="1" i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outside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classroom.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endParaRPr lang="en-US" altLang="zh-CN" sz="2400" b="1" dirty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  <a:sym typeface="+mn-ea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When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were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children，he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took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us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library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1" i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Saturdays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dirty="0">
              <a:solidFill>
                <a:srgbClr val="A00021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museums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Sundays.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even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donate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money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museums.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third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great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dirty="0">
              <a:solidFill>
                <a:srgbClr val="A00021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thing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never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stops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learning.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68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now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，and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learning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Chinese.</a:t>
            </a:r>
            <a:endParaRPr lang="en-US" altLang="zh-CN" sz="2400" b="1" i="0" dirty="0">
              <a:solidFill>
                <a:srgbClr val="A00021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going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travel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China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next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year.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have</a:t>
            </a:r>
            <a:r>
              <a:rPr lang="en-US" altLang="zh-CN" sz="2400" b="1" i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learnt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lot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from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my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uncle.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uiExpand="1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3dcd93aa3?vcp=1&amp;pid=5262e68c8&amp;color=0,0,0&amp;vtp=1&amp;bt=1&amp;bbb=1"/>
          <p:cNvSpPr/>
          <p:nvPr/>
        </p:nvSpPr>
        <p:spPr>
          <a:xfrm>
            <a:off x="576072" y="539496"/>
            <a:ext cx="10954512" cy="89509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（五）听短文，填信息。</a:t>
            </a:r>
            <a:endParaRPr lang="en-US" altLang="zh-CN" sz="2400" dirty="0"/>
          </a:p>
        </p:txBody>
      </p:sp>
      <p:sp>
        <p:nvSpPr>
          <p:cNvPr id="3" name="QM_5_BD.71_1#71f9609cd?vcp=1&amp;pid=3dcd93aa3&amp;color=0,0,0&amp;vtp=1&amp;bbb=1&amp;hb=1"/>
          <p:cNvSpPr/>
          <p:nvPr/>
        </p:nvSpPr>
        <p:spPr>
          <a:xfrm>
            <a:off x="576072" y="1063933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你将听到一篇短文，请根据短文内容，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将所缺信息填入答题卡对应的横线上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每空一词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。短文读三遍。</a:t>
            </a:r>
            <a:endParaRPr lang="en-US" altLang="zh-CN" sz="2400" dirty="0"/>
          </a:p>
        </p:txBody>
      </p:sp>
      <p:graphicFrame>
        <p:nvGraphicFramePr>
          <p:cNvPr id="25" name="QM_5_BD.71_2#71f9609cd?colgroup=35&amp;vcp=1&amp;pid=3dcd93aa3&amp;color=0,0,0&amp;vtp=1&amp;bbb=1"/>
          <p:cNvGraphicFramePr>
            <a:graphicFrameLocks noGrp="1"/>
          </p:cNvGraphicFramePr>
          <p:nvPr/>
        </p:nvGraphicFramePr>
        <p:xfrm>
          <a:off x="576072" y="2300859"/>
          <a:ext cx="10927080" cy="3100959"/>
        </p:xfrm>
        <a:graphic>
          <a:graphicData uri="http://schemas.openxmlformats.org/drawingml/2006/table">
            <a:tbl>
              <a:tblPr/>
              <a:tblGrid>
                <a:gridCol w="2176272"/>
                <a:gridCol w="8750808"/>
              </a:tblGrid>
              <a:tr h="538988">
                <a:tc gridSpan="2"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My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Hobby—Rock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Climbing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cPr/>
                </a:tc>
              </a:tr>
              <a:tr h="538988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Time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I've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done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it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for</a:t>
                      </a:r>
                      <a:r>
                        <a:rPr lang="en-US" altLang="zh-CN" sz="2400" b="1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  <a:sym typeface="+mn-ea"/>
                        </a:rPr>
                        <a:t> </a:t>
                      </a:r>
                      <a:r>
                        <a:rPr lang="en-US" altLang="zh-CN" sz="2400" b="1" i="0" u="none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26.</a:t>
                      </a:r>
                      <a:r>
                        <a:rPr lang="en-US" altLang="zh-CN" sz="2400" b="1" i="0" u="none" smtClean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_</a:t>
                      </a:r>
                      <a:r>
                        <a:rPr lang="en-US" altLang="zh-CN" sz="2400" i="0" u="none" smtClean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_____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years.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4665">
                <a:tc rowSpan="3"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Experience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·On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my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first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day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I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felt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quite</a:t>
                      </a:r>
                      <a:r>
                        <a:rPr lang="en-US" altLang="zh-CN" sz="2400" b="1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  <a:sym typeface="+mn-ea"/>
                        </a:rPr>
                        <a:t> </a:t>
                      </a:r>
                      <a:r>
                        <a:rPr lang="en-US" altLang="zh-CN" sz="2400" b="1" i="0" u="none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27.</a:t>
                      </a:r>
                      <a:r>
                        <a:rPr lang="en-US" altLang="zh-CN" sz="2400" b="1" i="0" u="none" smtClean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_</a:t>
                      </a:r>
                      <a:r>
                        <a:rPr lang="en-US" altLang="zh-CN" sz="2400" i="0" u="none" smtClean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_______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.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4665">
                <a:tc vMerge="1">
                  <a:tcPr/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·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It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was</a:t>
                      </a:r>
                      <a:r>
                        <a:rPr lang="en-US" altLang="zh-CN" sz="2400" b="1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  <a:sym typeface="+mn-ea"/>
                        </a:rPr>
                        <a:t> </a:t>
                      </a:r>
                      <a:r>
                        <a:rPr lang="en-US" altLang="zh-CN" sz="2400" b="1" i="0" u="none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28.</a:t>
                      </a:r>
                      <a:r>
                        <a:rPr lang="en-US" altLang="zh-CN" sz="2400" b="1" i="0" u="none" smtClean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_</a:t>
                      </a:r>
                      <a:r>
                        <a:rPr lang="en-US" altLang="zh-CN" sz="2400" i="0" u="none" smtClean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_____</a:t>
                      </a:r>
                      <a:r>
                        <a:rPr lang="en-US" altLang="zh-CN" sz="2400" b="1" i="0" spc="-10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but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very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interesting.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4665">
                <a:tc vMerge="1">
                  <a:tcPr/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·I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kept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on</a:t>
                      </a:r>
                      <a:r>
                        <a:rPr lang="en-US" altLang="zh-CN" sz="2400" b="1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  <a:sym typeface="+mn-ea"/>
                        </a:rPr>
                        <a:t> </a:t>
                      </a:r>
                      <a:r>
                        <a:rPr lang="en-US" altLang="zh-CN" sz="2400" b="1" i="0" u="none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29.</a:t>
                      </a:r>
                      <a:r>
                        <a:rPr lang="en-US" altLang="zh-CN" sz="2400" b="1" i="0" u="none" smtClean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_</a:t>
                      </a:r>
                      <a:r>
                        <a:rPr lang="en-US" altLang="zh-CN" sz="2400" i="0" u="none" smtClean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________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and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now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I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can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climb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very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fast.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8988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Reason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It's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also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good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way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know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more</a:t>
                      </a:r>
                      <a:r>
                        <a:rPr lang="en-US" altLang="zh-CN" sz="2400" b="1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  <a:sym typeface="+mn-ea"/>
                        </a:rPr>
                        <a:t> </a:t>
                      </a:r>
                      <a:r>
                        <a:rPr lang="en-US" altLang="zh-CN" sz="2400" b="1" i="0" u="none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30.</a:t>
                      </a:r>
                      <a:r>
                        <a:rPr lang="en-US" altLang="zh-CN" sz="2400" b="1" i="0" u="none" smtClean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_</a:t>
                      </a:r>
                      <a:r>
                        <a:rPr lang="en-US" altLang="zh-CN" sz="2400" i="0" u="none" smtClean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______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.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QM_5_AN.72_1#71f9609cd.blank?vcp=1&amp;pid=3dcd93aa3&amp;color=0,0,0&amp;vpa=26&amp;vtp=1&amp;bbb=1"/>
          <p:cNvSpPr/>
          <p:nvPr/>
        </p:nvSpPr>
        <p:spPr>
          <a:xfrm>
            <a:off x="5502616" y="2855658"/>
            <a:ext cx="931863" cy="5207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1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two/ 2</a:t>
            </a:r>
            <a:endParaRPr lang="en-US" altLang="zh-CN" sz="2400" dirty="0"/>
          </a:p>
        </p:txBody>
      </p:sp>
      <p:sp>
        <p:nvSpPr>
          <p:cNvPr id="6" name="QM_5_AN.73_1#71f9609cd.blank?vcp=1&amp;pid=3dcd93aa3&amp;color=0,0,0&amp;vpa=27&amp;vtp=1&amp;bbb=1"/>
          <p:cNvSpPr/>
          <p:nvPr/>
        </p:nvSpPr>
        <p:spPr>
          <a:xfrm>
            <a:off x="7504771" y="3372485"/>
            <a:ext cx="1254125" cy="5207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1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nervous</a:t>
            </a:r>
            <a:endParaRPr lang="en-US" altLang="zh-CN" sz="2400" dirty="0"/>
          </a:p>
        </p:txBody>
      </p:sp>
      <p:sp>
        <p:nvSpPr>
          <p:cNvPr id="7" name="QM_5_AN.74_1#71f9609cd.blank?vcp=1&amp;pid=3dcd93aa3&amp;color=0,0,0&amp;vpa=28&amp;vtp=1&amp;bbb=1"/>
          <p:cNvSpPr/>
          <p:nvPr/>
        </p:nvSpPr>
        <p:spPr>
          <a:xfrm>
            <a:off x="4381522" y="3867150"/>
            <a:ext cx="847725" cy="5207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1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hard</a:t>
            </a:r>
            <a:endParaRPr lang="en-US" altLang="zh-CN" sz="2400" dirty="0"/>
          </a:p>
        </p:txBody>
      </p:sp>
      <p:sp>
        <p:nvSpPr>
          <p:cNvPr id="8" name="QM_5_AN.75_1#71f9609cd.blank?vcp=1&amp;pid=3dcd93aa3&amp;color=0,0,0&amp;vpa=29&amp;vtp=1&amp;bbb=1"/>
          <p:cNvSpPr/>
          <p:nvPr/>
        </p:nvSpPr>
        <p:spPr>
          <a:xfrm>
            <a:off x="4831421" y="4349115"/>
            <a:ext cx="1304925" cy="5207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1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working</a:t>
            </a:r>
            <a:endParaRPr lang="en-US" altLang="zh-CN" sz="2400" dirty="0"/>
          </a:p>
        </p:txBody>
      </p:sp>
      <p:sp>
        <p:nvSpPr>
          <p:cNvPr id="9" name="QM_5_AN.76_1#71f9609cd.blank?vcp=1&amp;pid=3dcd93aa3&amp;color=0,0,0&amp;vpa=30&amp;vtp=1&amp;bbb=1"/>
          <p:cNvSpPr/>
          <p:nvPr/>
        </p:nvSpPr>
        <p:spPr>
          <a:xfrm>
            <a:off x="8321571" y="4880547"/>
            <a:ext cx="1066800" cy="5207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1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people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6" grpId="0" animBg="1" build="p"/>
      <p:bldP spid="7" grpId="0" animBg="1" build="p"/>
      <p:bldP spid="8" grpId="0" animBg="1" build="p"/>
      <p:bldP spid="9" grpId="0" animBg="1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AS.87_1#938a2160b?vcp=1&amp;pid=71f9609cd&amp;color=0,0,0&amp;vtp=1&amp;bt=1&amp;bbb=1&amp;hb=1"/>
          <p:cNvSpPr/>
          <p:nvPr/>
        </p:nvSpPr>
        <p:spPr>
          <a:xfrm>
            <a:off x="576072" y="1500029"/>
            <a:ext cx="10954512" cy="391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My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hobby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rock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climbing.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I've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done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2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years.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beginning，</a:t>
            </a:r>
            <a:endParaRPr lang="en-US" altLang="zh-CN" sz="2400" b="1" i="0">
              <a:solidFill>
                <a:srgbClr val="A00021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1" i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wasn't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very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good，but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I've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got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much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better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now.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started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rock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climbing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A00021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my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primary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school.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my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first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day，I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felt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quite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nervous，so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only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climbed</a:t>
            </a:r>
            <a:r>
              <a:rPr lang="en-US" altLang="zh-CN" sz="2400" b="1" i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A00021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low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rocks.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hard，but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very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interesting.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After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that，I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kept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working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400" b="1" i="0" smtClean="0">
              <a:solidFill>
                <a:srgbClr val="A00021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now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climb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very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fast.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like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rock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climbing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because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helps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stay</a:t>
            </a:r>
            <a:r>
              <a:rPr lang="en-US" altLang="zh-CN" sz="2400" b="1" i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A00021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shape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it's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also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good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way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know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more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people.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climb，but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we</a:t>
            </a:r>
            <a:r>
              <a:rPr lang="en-US" altLang="zh-CN" sz="2400" b="1" i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A00021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also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hang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out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spend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time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doing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other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things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now.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uiExpand="1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b24ab1bbb?vcp=1&amp;pid=bb1b86812&amp;color=0,0,0&amp;vtp=1&amp;bt=1&amp;bbb=1"/>
          <p:cNvSpPr/>
          <p:nvPr/>
        </p:nvSpPr>
        <p:spPr>
          <a:xfrm>
            <a:off x="576072" y="539496"/>
            <a:ext cx="10954512" cy="72136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600"/>
              </a:lnSpc>
            </a:pP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二、补全对话（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本大题共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5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小题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每小题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2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共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10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600" dirty="0"/>
          </a:p>
        </p:txBody>
      </p:sp>
      <p:sp>
        <p:nvSpPr>
          <p:cNvPr id="3" name="QM_4_BD.88_1#93de575a9?vcp=1&amp;pid=b24ab1bbb&amp;color=0,0,0&amp;vtp=1&amp;bbb=1"/>
          <p:cNvSpPr/>
          <p:nvPr/>
        </p:nvSpPr>
        <p:spPr>
          <a:xfrm>
            <a:off x="576072" y="1117088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spc="-10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</a:t>
            </a:r>
            <a:r>
              <a:rPr lang="en-US" altLang="zh-CN" sz="2400" b="1" i="0" spc="-10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根据对话内容，从下面的方框中选出恰当的句子补全对话，有一个选项是多余的。</a:t>
            </a:r>
            <a:endParaRPr lang="en-US" altLang="zh-CN" sz="2400" spc="-100" dirty="0"/>
          </a:p>
        </p:txBody>
      </p:sp>
      <p:graphicFrame>
        <p:nvGraphicFramePr>
          <p:cNvPr id="28" name="QM_4_BD.88_2#93de575a9?colgroup=35&amp;vcp=1&amp;pid=b24ab1bbb&amp;color=0,0,0&amp;vtp=1&amp;bbb=1"/>
          <p:cNvGraphicFramePr>
            <a:graphicFrameLocks noGrp="1"/>
          </p:cNvGraphicFramePr>
          <p:nvPr/>
        </p:nvGraphicFramePr>
        <p:xfrm>
          <a:off x="6850380" y="1880870"/>
          <a:ext cx="5012055" cy="3835400"/>
        </p:xfrm>
        <a:graphic>
          <a:graphicData uri="http://schemas.openxmlformats.org/drawingml/2006/table">
            <a:tbl>
              <a:tblPr/>
              <a:tblGrid>
                <a:gridCol w="5012055"/>
              </a:tblGrid>
              <a:tr h="3835400">
                <a:tc>
                  <a:txBody>
                    <a:bodyPr/>
                    <a:lstStyle/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A.We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should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go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school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or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work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endParaRPr lang="en-US" altLang="zh-CN" sz="2400" b="1" i="0" dirty="0">
                        <a:solidFill>
                          <a:srgbClr val="000000"/>
                        </a:solidFill>
                        <a:latin typeface="SimSun" panose="02010600030101010101" pitchFamily="34" charset="-122"/>
                        <a:ea typeface="SimSun" panose="02010600030101010101" pitchFamily="34" charset="-122"/>
                        <a:cs typeface="SimSun" panose="02010600030101010101" pitchFamily="34" charset="-120"/>
                      </a:endParaRPr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on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foot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or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by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bike.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B.What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should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we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do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protect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endParaRPr lang="en-US" altLang="zh-CN" sz="2400" b="1" i="0" dirty="0">
                        <a:solidFill>
                          <a:srgbClr val="000000"/>
                        </a:solidFill>
                        <a:latin typeface="SimSun" panose="02010600030101010101" pitchFamily="34" charset="-122"/>
                        <a:ea typeface="SimSun" panose="02010600030101010101" pitchFamily="34" charset="-122"/>
                        <a:cs typeface="SimSun" panose="02010600030101010101" pitchFamily="34" charset="-120"/>
                      </a:endParaRPr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environment?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C.What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did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you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find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out?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D.What's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matter?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E.That's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too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bad.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F.Well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done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！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文本框 3"/>
          <p:cNvSpPr txBox="1"/>
          <p:nvPr/>
        </p:nvSpPr>
        <p:spPr>
          <a:xfrm>
            <a:off x="347980" y="1650365"/>
            <a:ext cx="6463030" cy="37331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0" algn="l" fontAlgn="auto">
              <a:lnSpc>
                <a:spcPts val="4000"/>
              </a:lnSpc>
            </a:pP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A：Jeff，you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look</a:t>
            </a:r>
            <a:r>
              <a:rPr lang="en-US" altLang="zh-CN" sz="2400" b="1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angry.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31.</a:t>
            </a:r>
            <a:r>
              <a:rPr lang="en-US" altLang="zh-CN" sz="24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_</a:t>
            </a:r>
            <a:r>
              <a:rPr lang="en-US" altLang="zh-CN" sz="24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__</a:t>
            </a:r>
            <a:endParaRPr lang="en-US" altLang="zh-CN" sz="2400" dirty="0"/>
          </a:p>
          <a:p>
            <a:pPr indent="0" algn="l" fontAlgn="auto">
              <a:lnSpc>
                <a:spcPts val="4000"/>
              </a:lnSpc>
            </a:pPr>
            <a:r>
              <a:rPr lang="en-US" altLang="zh-CN" sz="2400" b="1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B：Just</a:t>
            </a:r>
            <a:r>
              <a:rPr lang="en-US" altLang="zh-CN" sz="2400" b="1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now，I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saw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a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man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throwing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waste</a:t>
            </a:r>
            <a:endParaRPr lang="en-US" altLang="zh-CN" sz="2400" b="1" dirty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  <a:sym typeface="+mn-ea"/>
            </a:endParaRPr>
          </a:p>
          <a:p>
            <a:pPr indent="0" algn="l" fontAlgn="auto">
              <a:lnSpc>
                <a:spcPts val="4000"/>
              </a:lnSpc>
            </a:pP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    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paper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on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the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ground.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I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told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him</a:t>
            </a:r>
            <a:r>
              <a:rPr lang="en-US" altLang="zh-CN" sz="2400" b="1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to</a:t>
            </a:r>
            <a:r>
              <a:rPr lang="en-US" altLang="zh-CN" sz="2400" b="1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put</a:t>
            </a:r>
            <a:endParaRPr lang="en-US" altLang="zh-CN" sz="2400" b="1" dirty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  <a:sym typeface="+mn-ea"/>
            </a:endParaRPr>
          </a:p>
          <a:p>
            <a:pPr indent="0" algn="l" fontAlgn="auto">
              <a:lnSpc>
                <a:spcPts val="4000"/>
              </a:lnSpc>
            </a:pP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    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it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into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the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dustbin，but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he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refused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to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endParaRPr lang="en-US" altLang="zh-CN" sz="2400" b="1" dirty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  <a:sym typeface="+mn-ea"/>
            </a:endParaRPr>
          </a:p>
          <a:p>
            <a:pPr indent="0" algn="l" fontAlgn="auto">
              <a:lnSpc>
                <a:spcPts val="4000"/>
              </a:lnSpc>
            </a:pP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 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do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it.</a:t>
            </a:r>
            <a:endParaRPr lang="en-US" altLang="zh-CN" sz="2400" dirty="0"/>
          </a:p>
          <a:p>
            <a:pPr indent="0" algn="l" fontAlgn="auto">
              <a:lnSpc>
                <a:spcPts val="4000"/>
              </a:lnSpc>
            </a:pPr>
            <a:r>
              <a:rPr lang="en-US" altLang="zh-CN" sz="2400" b="1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A：32.</a:t>
            </a:r>
            <a:r>
              <a:rPr lang="en-US" altLang="zh-CN" sz="24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_</a:t>
            </a:r>
            <a:r>
              <a:rPr lang="en-US" altLang="zh-CN" sz="24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__</a:t>
            </a:r>
            <a:r>
              <a:rPr lang="en-US" altLang="zh-CN" sz="2400" b="1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The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man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should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be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unished.</a:t>
            </a:r>
            <a:endParaRPr lang="en-US" altLang="zh-CN" sz="2400" b="1" dirty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  <a:sym typeface="+mn-ea"/>
            </a:endParaRPr>
          </a:p>
          <a:p>
            <a:pPr algn="l">
              <a:lnSpc>
                <a:spcPts val="4400"/>
              </a:lnSpc>
            </a:pPr>
            <a:endParaRPr lang="en-US" altLang="zh-CN" sz="2400" b="1" dirty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47980" y="4693920"/>
            <a:ext cx="6146800" cy="16300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0" algn="l" fontAlgn="auto">
              <a:lnSpc>
                <a:spcPts val="4000"/>
              </a:lnSpc>
            </a:pPr>
            <a:r>
              <a:rPr lang="en-US" altLang="zh-CN" sz="2400" b="1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B：I</a:t>
            </a:r>
            <a:r>
              <a:rPr lang="en-US" altLang="zh-CN" sz="2400" b="1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agree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with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you.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Nowadays，pollution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endParaRPr lang="en-US" altLang="zh-CN" sz="2400" b="1" dirty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  <a:sym typeface="+mn-ea"/>
            </a:endParaRPr>
          </a:p>
          <a:p>
            <a:pPr indent="0" algn="l" fontAlgn="auto">
              <a:lnSpc>
                <a:spcPts val="4000"/>
              </a:lnSpc>
            </a:pP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 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is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a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danger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to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all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of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us.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It's</a:t>
            </a:r>
            <a:r>
              <a:rPr lang="en-US" altLang="zh-CN" sz="2400" b="1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everyone's</a:t>
            </a:r>
            <a:r>
              <a:rPr lang="en-US" altLang="zh-CN" sz="2400" b="1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endParaRPr lang="en-US" altLang="zh-CN" sz="2400" b="1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  <a:sym typeface="+mn-ea"/>
            </a:endParaRPr>
          </a:p>
          <a:p>
            <a:pPr indent="0" algn="l" fontAlgn="auto">
              <a:lnSpc>
                <a:spcPts val="4000"/>
              </a:lnSpc>
            </a:pPr>
            <a:r>
              <a:rPr lang="en-US" altLang="zh-CN" sz="2400" b="1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 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duty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to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protect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the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environment.</a:t>
            </a:r>
            <a:endParaRPr lang="en-US" altLang="zh-CN" sz="2400" b="1" dirty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  <a:sym typeface="+mn-ea"/>
            </a:endParaRPr>
          </a:p>
        </p:txBody>
      </p:sp>
      <p:sp>
        <p:nvSpPr>
          <p:cNvPr id="6" name="QM_4_AN.89_1#93de575a9.blank?vcp=1&amp;pid=b24ab1bbb&amp;color=0,0,0&amp;mp=1&amp;vpa=36&amp;vtp=1"/>
          <p:cNvSpPr/>
          <p:nvPr/>
        </p:nvSpPr>
        <p:spPr>
          <a:xfrm>
            <a:off x="4484655" y="1711965"/>
            <a:ext cx="441325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</a:t>
            </a:r>
            <a:endParaRPr lang="en-US" altLang="zh-CN" sz="2400" dirty="0"/>
          </a:p>
        </p:txBody>
      </p:sp>
      <p:sp>
        <p:nvSpPr>
          <p:cNvPr id="7" name="QM_4_AN.90_1#93de575a9.blank?vcp=1&amp;pid=b24ab1bbb&amp;color=0,0,0&amp;mp=1&amp;vpa=37&amp;vtp=1"/>
          <p:cNvSpPr/>
          <p:nvPr/>
        </p:nvSpPr>
        <p:spPr>
          <a:xfrm>
            <a:off x="1369345" y="4222120"/>
            <a:ext cx="423863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 build="p"/>
      <p:bldP spid="7" grpId="0" animBg="1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92_1#93de575a9?sp=1&amp;vcp=1&amp;pid=b24ab1bbb&amp;color=0,0,0&amp;mp=1&amp;vtp=1&amp;bt=1&amp;bbb=1&amp;hb=1"/>
          <p:cNvSpPr/>
          <p:nvPr/>
        </p:nvSpPr>
        <p:spPr>
          <a:xfrm>
            <a:off x="575945" y="867410"/>
            <a:ext cx="10954385" cy="5105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indent="0" algn="l" fontAlgn="auto">
              <a:lnSpc>
                <a:spcPts val="4000"/>
              </a:lnSpc>
            </a:pPr>
            <a:r>
              <a:rPr lang="en-US" altLang="zh-CN" sz="2400" b="1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A：33.</a:t>
            </a:r>
            <a:r>
              <a:rPr lang="en-US" altLang="zh-CN" sz="24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_</a:t>
            </a:r>
            <a:r>
              <a:rPr lang="en-US" altLang="zh-CN" sz="24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__</a:t>
            </a:r>
            <a:endParaRPr lang="en-US" altLang="zh-CN" sz="2400" dirty="0"/>
          </a:p>
          <a:p>
            <a:pPr indent="0" algn="l" fontAlgn="auto">
              <a:lnSpc>
                <a:spcPts val="4000"/>
              </a:lnSpc>
            </a:pPr>
            <a:r>
              <a:rPr lang="en-US" altLang="zh-CN" sz="2400" b="1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B：We</a:t>
            </a:r>
            <a:r>
              <a:rPr lang="en-US" altLang="zh-CN" sz="2400" b="1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shouldn't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litter.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And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we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should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put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the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rubbish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into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the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dustbin.</a:t>
            </a:r>
            <a:endParaRPr lang="en-US" altLang="zh-CN" sz="2400" dirty="0"/>
          </a:p>
          <a:p>
            <a:pPr indent="0" algn="l" fontAlgn="auto">
              <a:lnSpc>
                <a:spcPts val="4000"/>
              </a:lnSpc>
            </a:pPr>
            <a:r>
              <a:rPr lang="en-US" altLang="zh-CN" sz="2400" b="1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A：Anything</a:t>
            </a:r>
            <a:r>
              <a:rPr lang="en-US" altLang="zh-CN" sz="2400" b="1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else?</a:t>
            </a:r>
            <a:endParaRPr lang="en-US" altLang="zh-CN" sz="2400" dirty="0"/>
          </a:p>
          <a:p>
            <a:pPr indent="0" algn="l" fontAlgn="auto">
              <a:lnSpc>
                <a:spcPts val="40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B：34.</a:t>
            </a:r>
            <a:r>
              <a:rPr lang="en-US" altLang="zh-CN" sz="2400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_</a:t>
            </a:r>
            <a:r>
              <a:rPr lang="en-US" altLang="zh-CN" sz="2400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__</a:t>
            </a:r>
            <a:endParaRPr lang="en-US" altLang="zh-CN" sz="2400" dirty="0"/>
          </a:p>
          <a:p>
            <a:pPr indent="0" algn="l" fontAlgn="auto">
              <a:lnSpc>
                <a:spcPts val="40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A：You're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right.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Walking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riding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bikes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help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reduce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pollution，</a:t>
            </a:r>
            <a:endParaRPr lang="en-US" altLang="zh-CN" sz="2400" b="1" i="0" dirty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indent="0" algn="l" fontAlgn="auto">
              <a:lnSpc>
                <a:spcPts val="40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       and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it's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good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our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health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well.</a:t>
            </a:r>
            <a:endParaRPr lang="en-US" altLang="zh-CN" sz="2400" dirty="0"/>
          </a:p>
          <a:p>
            <a:pPr indent="0" algn="l" fontAlgn="auto">
              <a:lnSpc>
                <a:spcPts val="40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B：And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should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also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plant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more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trees.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Trees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important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indent="0" algn="l" fontAlgn="auto">
              <a:lnSpc>
                <a:spcPts val="40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       environment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plant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three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trees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every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year.</a:t>
            </a:r>
            <a:endParaRPr lang="en-US" altLang="zh-CN" sz="2400" dirty="0"/>
          </a:p>
          <a:p>
            <a:pPr indent="0" algn="l" fontAlgn="auto">
              <a:lnSpc>
                <a:spcPts val="40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A：35.</a:t>
            </a:r>
            <a:r>
              <a:rPr lang="en-US" altLang="zh-CN" sz="2400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_</a:t>
            </a:r>
            <a:r>
              <a:rPr lang="en-US" altLang="zh-CN" sz="2400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__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If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everyone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starts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something，the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world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will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more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dirty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indent="0" algn="l" fontAlgn="auto">
              <a:lnSpc>
                <a:spcPts val="40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       and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more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beautiful.</a:t>
            </a:r>
            <a:endParaRPr lang="en-US" altLang="zh-CN" sz="2400" dirty="0"/>
          </a:p>
        </p:txBody>
      </p:sp>
      <p:sp>
        <p:nvSpPr>
          <p:cNvPr id="3" name="QM_4_AN.93_1#93de575a9.blank?vcp=1&amp;pid=b24ab1bbb&amp;color=0,0,0&amp;mp=1&amp;vpa=39&amp;vtp=1"/>
          <p:cNvSpPr/>
          <p:nvPr/>
        </p:nvSpPr>
        <p:spPr>
          <a:xfrm>
            <a:off x="1487773" y="2401729"/>
            <a:ext cx="441325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4" name="QM_4_AN.94_1#93de575a9.blank?vcp=1&amp;pid=b24ab1bbb&amp;color=0,0,0&amp;mp=1&amp;vpa=40&amp;vtp=1"/>
          <p:cNvSpPr/>
          <p:nvPr/>
        </p:nvSpPr>
        <p:spPr>
          <a:xfrm>
            <a:off x="1488091" y="4907439"/>
            <a:ext cx="406400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</a:t>
            </a:r>
            <a:endParaRPr lang="en-US" altLang="zh-CN" sz="2400" dirty="0"/>
          </a:p>
        </p:txBody>
      </p:sp>
      <p:sp>
        <p:nvSpPr>
          <p:cNvPr id="6" name="QM_4_AN.91_1#93de575a9.blank?vcp=1&amp;pid=b24ab1bbb&amp;color=0,0,0&amp;mp=1&amp;vpa=38&amp;vtp=1"/>
          <p:cNvSpPr/>
          <p:nvPr/>
        </p:nvSpPr>
        <p:spPr>
          <a:xfrm>
            <a:off x="1505235" y="867723"/>
            <a:ext cx="423863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6" grpId="0" animBg="1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71e4cde32?vcp=1&amp;pid=bb1b86812&amp;color=0,0,0&amp;vtp=1&amp;bt=1&amp;bbb=1"/>
          <p:cNvSpPr/>
          <p:nvPr/>
        </p:nvSpPr>
        <p:spPr>
          <a:xfrm>
            <a:off x="576072" y="539496"/>
            <a:ext cx="10954512" cy="72136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600"/>
              </a:lnSpc>
            </a:pP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三、完形填空（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本大题共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10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小题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每小题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1.5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共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15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600" dirty="0"/>
          </a:p>
        </p:txBody>
      </p:sp>
      <p:sp>
        <p:nvSpPr>
          <p:cNvPr id="3" name="QM_4_BD.95_1#71cbff58f?vcp=1&amp;pid=71e4cde32&amp;color=0,0,0&amp;vtp=1&amp;bbb=1&amp;hb=1"/>
          <p:cNvSpPr/>
          <p:nvPr/>
        </p:nvSpPr>
        <p:spPr>
          <a:xfrm>
            <a:off x="576072" y="1117088"/>
            <a:ext cx="10954512" cy="4470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阅读下面语篇，从各小题所给的A、B、C三个选项中，选出最佳选项。</a:t>
            </a:r>
            <a:endParaRPr lang="en-US" altLang="zh-CN" sz="2400" dirty="0"/>
          </a:p>
          <a:p>
            <a:pPr algn="l">
              <a:lnSpc>
                <a:spcPts val="4400"/>
              </a:lnSpc>
            </a:pPr>
            <a:r>
              <a:rPr lang="en-US" altLang="zh-CN" sz="2400" b="1" i="1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1" i="1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Ne</a:t>
            </a:r>
            <a:r>
              <a:rPr lang="en-US" altLang="zh-CN" sz="2400" b="1" i="1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Zha</a:t>
            </a:r>
            <a:r>
              <a:rPr lang="en-US" altLang="zh-CN" sz="2400" b="1" i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2：</a:t>
            </a:r>
            <a:r>
              <a:rPr lang="en-US" altLang="zh-CN" sz="2400" b="1" i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Devil</a:t>
            </a:r>
            <a:r>
              <a:rPr lang="en-US" altLang="zh-CN" sz="2400" b="1" i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Child</a:t>
            </a:r>
            <a:r>
              <a:rPr lang="en-US" altLang="zh-CN" sz="2400" b="1" i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Comes</a:t>
            </a:r>
            <a:r>
              <a:rPr lang="en-US" altLang="zh-CN" sz="2400" b="1" i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Sea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now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No. 1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movie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China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makes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more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money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than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Battle</a:t>
            </a:r>
            <a:r>
              <a:rPr lang="en-US" altLang="zh-CN" sz="2400" b="1" i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at</a:t>
            </a:r>
            <a:r>
              <a:rPr lang="en-US" altLang="zh-CN" sz="2400" b="1" i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Lake</a:t>
            </a:r>
            <a:r>
              <a:rPr lang="en-US" altLang="zh-CN" sz="2400" b="1" i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Changjin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story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follows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Ne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Zha，the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little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hero.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this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movie，Ne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Zha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has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new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u="sng" spc="-10300" smtClean="0">
                <a:solidFill>
                  <a:srgbClr val="FFFFFF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.</a:t>
            </a:r>
            <a:r>
              <a:rPr lang="en-US" altLang="zh-CN" sz="2400" i="0" u="sng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i="0" u="sng" spc="-10300" smtClean="0">
                <a:solidFill>
                  <a:srgbClr val="FFFFFF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.</a:t>
            </a:r>
            <a:r>
              <a:rPr lang="en-US" altLang="zh-CN" sz="2400" b="1" i="0" u="sng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36</a:t>
            </a:r>
            <a:r>
              <a:rPr lang="en-US" altLang="zh-CN" sz="2400" b="1" i="0" u="sng" spc="-10300" smtClean="0">
                <a:solidFill>
                  <a:srgbClr val="FFFFFF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i="0" u="sng" spc="-10300" smtClean="0">
                <a:solidFill>
                  <a:srgbClr val="FFFFFF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problems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Bad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people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say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Ne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Zha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does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bad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things.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has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show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his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good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save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his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home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u="sng" spc="-10300" smtClean="0">
                <a:solidFill>
                  <a:srgbClr val="FFFFFF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.</a:t>
            </a:r>
            <a:r>
              <a:rPr lang="en-US" altLang="zh-CN" sz="2400" i="0" u="sng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i="0" u="sng" spc="-10300" smtClean="0">
                <a:solidFill>
                  <a:srgbClr val="FFFFFF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.</a:t>
            </a:r>
            <a:r>
              <a:rPr lang="en-US" altLang="zh-CN" sz="2400" b="1" i="0" u="sng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37</a:t>
            </a:r>
            <a:r>
              <a:rPr lang="en-US" altLang="zh-CN" sz="2400" b="1" i="0" u="sng" spc="-10300" smtClean="0">
                <a:solidFill>
                  <a:srgbClr val="FFFFFF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i="0" u="sng" spc="-10300" smtClean="0">
                <a:solidFill>
                  <a:srgbClr val="FFFFFF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time.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But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Ne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Zha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brave.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never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gives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up，no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matter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how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hard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things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get.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His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strong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u="sng" spc="-10300" smtClean="0">
                <a:solidFill>
                  <a:srgbClr val="FFFFFF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.</a:t>
            </a:r>
            <a:r>
              <a:rPr lang="en-US" altLang="zh-CN" sz="2400" i="0" u="sng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i="0" u="sng" spc="-10300" smtClean="0">
                <a:solidFill>
                  <a:srgbClr val="FFFFFF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.</a:t>
            </a:r>
            <a:r>
              <a:rPr lang="en-US" altLang="zh-CN" sz="2400" b="1" i="0" u="sng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38</a:t>
            </a:r>
            <a:r>
              <a:rPr lang="en-US" altLang="zh-CN" sz="2400" b="1" i="0" u="sng" spc="-10300" smtClean="0">
                <a:solidFill>
                  <a:srgbClr val="FFFFFF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i="0" u="sng" spc="-10300" smtClean="0">
                <a:solidFill>
                  <a:srgbClr val="FFFFFF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makes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people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who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watch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movie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like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him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lot.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95_2#71cbff58f?vcp=1&amp;pid=71e4cde32&amp;color=0,0,0&amp;mp=1&amp;vtp=1&amp;bt=1&amp;bbb=1&amp;hb=1"/>
          <p:cNvSpPr/>
          <p:nvPr/>
        </p:nvSpPr>
        <p:spPr>
          <a:xfrm>
            <a:off x="576072" y="1774349"/>
            <a:ext cx="10954512" cy="3352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pictures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movie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very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u="sng" spc="-10300" smtClean="0">
                <a:solidFill>
                  <a:srgbClr val="FFFFFF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.</a:t>
            </a:r>
            <a:r>
              <a:rPr lang="en-US" altLang="zh-CN" sz="2400" i="0" u="sng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i="0" u="sng" spc="-10300" smtClean="0">
                <a:solidFill>
                  <a:srgbClr val="FFFFFF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.</a:t>
            </a:r>
            <a:r>
              <a:rPr lang="en-US" altLang="zh-CN" sz="2400" b="1" i="0" u="sng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39</a:t>
            </a:r>
            <a:r>
              <a:rPr lang="en-US" altLang="zh-CN" sz="2400" b="1" i="0" u="sng" spc="-10300" smtClean="0">
                <a:solidFill>
                  <a:srgbClr val="FFFFFF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i="0" u="sng" spc="-10300" smtClean="0">
                <a:solidFill>
                  <a:srgbClr val="FFFFFF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colours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bright，and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world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movie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looks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real.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see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big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beautiful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palaces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under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sea.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fight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scenes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really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u="sng" spc="-10300" smtClean="0">
                <a:solidFill>
                  <a:srgbClr val="FFFFFF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.</a:t>
            </a:r>
            <a:r>
              <a:rPr lang="en-US" altLang="zh-CN" sz="2400" i="0" u="sng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i="0" u="sng" spc="-10300" smtClean="0">
                <a:solidFill>
                  <a:srgbClr val="FFFFFF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.</a:t>
            </a:r>
            <a:r>
              <a:rPr lang="en-US" altLang="zh-CN" sz="2400" b="1" i="0" u="sng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40</a:t>
            </a:r>
            <a:r>
              <a:rPr lang="en-US" altLang="zh-CN" sz="2400" b="1" i="0" u="sng" spc="-10300" smtClean="0">
                <a:solidFill>
                  <a:srgbClr val="FFFFFF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i="0" u="sng" spc="-10300" smtClean="0">
                <a:solidFill>
                  <a:srgbClr val="FFFFFF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Each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picture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movie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like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beautiful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photo.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Also，most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characters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this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movie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great.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Ne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Zha's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friends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family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help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him.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show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us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how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u="sng" spc="-10300" smtClean="0">
                <a:solidFill>
                  <a:srgbClr val="FFFFFF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.</a:t>
            </a:r>
            <a:r>
              <a:rPr lang="en-US" altLang="zh-CN" sz="2400" i="0" u="sng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i="0" u="sng" spc="-10300" smtClean="0">
                <a:solidFill>
                  <a:srgbClr val="FFFFFF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.</a:t>
            </a:r>
            <a:r>
              <a:rPr lang="en-US" altLang="zh-CN" sz="2400" b="1" i="0" u="sng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41</a:t>
            </a:r>
            <a:r>
              <a:rPr lang="en-US" altLang="zh-CN" sz="2400" b="1" i="0" u="sng" spc="-10300" smtClean="0">
                <a:solidFill>
                  <a:srgbClr val="FFFFFF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i="0" u="sng" spc="-10300" smtClean="0">
                <a:solidFill>
                  <a:srgbClr val="FFFFFF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friendship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family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are.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_BD#56b7a04c3.fixed?vcp=1&amp;color=0,0,0&amp;vtp=1&amp;bbb=1"/>
          <p:cNvSpPr/>
          <p:nvPr/>
        </p:nvSpPr>
        <p:spPr>
          <a:xfrm>
            <a:off x="0" y="1874520"/>
            <a:ext cx="12097512" cy="969264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>
              <a:lnSpc>
                <a:spcPts val="6000"/>
              </a:lnSpc>
            </a:pPr>
            <a:r>
              <a:rPr lang="en-US" altLang="zh-CN" sz="4800" b="1" i="0" dirty="0">
                <a:solidFill>
                  <a:srgbClr val="000000"/>
                </a:solidFill>
                <a:latin typeface="SimHei" panose="02010609060101010101" pitchFamily="34" charset="-122"/>
                <a:ea typeface="SimHei" panose="02010609060101010101" pitchFamily="34" charset="-122"/>
                <a:cs typeface="SimHei" panose="02010609060101010101" pitchFamily="34" charset="-120"/>
              </a:rPr>
              <a:t>2025年初中学业水平考试模拟测试卷（三）</a:t>
            </a:r>
            <a:endParaRPr lang="en-US" altLang="zh-CN" sz="4800" dirty="0"/>
          </a:p>
        </p:txBody>
      </p:sp>
      <p:sp>
        <p:nvSpPr>
          <p:cNvPr id="3" name="C_1#56b7a04c3.fixed?vcp=1&amp;color=0,0,0&amp;vtp=1&amp;bbb=1"/>
          <p:cNvSpPr/>
          <p:nvPr/>
        </p:nvSpPr>
        <p:spPr>
          <a:xfrm>
            <a:off x="0" y="2880360"/>
            <a:ext cx="12097512" cy="85953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>
              <a:lnSpc>
                <a:spcPts val="5000"/>
              </a:lnSpc>
            </a:pPr>
            <a:r>
              <a:rPr lang="en-US" altLang="zh-CN" sz="40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英</a:t>
            </a:r>
            <a:r>
              <a:rPr lang="en-US" altLang="zh-CN" sz="40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40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语</a:t>
            </a:r>
            <a:endParaRPr lang="en-US" altLang="zh-CN" sz="4000" dirty="0"/>
          </a:p>
        </p:txBody>
      </p:sp>
      <p:sp>
        <p:nvSpPr>
          <p:cNvPr id="4" name="C_1#56b7a04c3.fixed?vcp=1&amp;color=0,0,0&amp;vtp=1&amp;bbb=1"/>
          <p:cNvSpPr/>
          <p:nvPr/>
        </p:nvSpPr>
        <p:spPr>
          <a:xfrm>
            <a:off x="0" y="3776472"/>
            <a:ext cx="12097512" cy="5029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>
              <a:lnSpc>
                <a:spcPts val="29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（满分：120分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考试时间：120分钟）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95_3#71cbff58f?vcp=1&amp;pid=71e4cde32&amp;color=0,0,0&amp;mp=1&amp;vtp=1&amp;bt=1&amp;bbb=1&amp;hb=1"/>
          <p:cNvSpPr/>
          <p:nvPr/>
        </p:nvSpPr>
        <p:spPr>
          <a:xfrm>
            <a:off x="576072" y="1500029"/>
            <a:ext cx="10954512" cy="391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movie,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not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only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plot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exciting,but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also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u="sng" spc="-10300" smtClean="0">
                <a:solidFill>
                  <a:srgbClr val="FFFFFF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.</a:t>
            </a:r>
            <a:r>
              <a:rPr lang="en-US" altLang="zh-CN" sz="2400" i="0" u="sng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i="0" u="sng" spc="-10300" smtClean="0">
                <a:solidFill>
                  <a:srgbClr val="FFFFFF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.</a:t>
            </a:r>
            <a:r>
              <a:rPr lang="en-US" altLang="zh-CN" sz="2400" b="1" i="0" u="sng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42</a:t>
            </a:r>
            <a:r>
              <a:rPr lang="en-US" altLang="zh-CN" sz="2400" b="1" i="0" u="sng" spc="-10300" smtClean="0">
                <a:solidFill>
                  <a:srgbClr val="FFFFFF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i="0" u="sng" spc="-10300" smtClean="0">
                <a:solidFill>
                  <a:srgbClr val="FFFFFF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Ne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Zha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dirty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very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lively.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always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shows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his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u="sng" spc="-10300" smtClean="0">
                <a:solidFill>
                  <a:srgbClr val="FFFFFF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.</a:t>
            </a:r>
            <a:r>
              <a:rPr lang="en-US" altLang="zh-CN" sz="2400" i="0" u="sng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i="0" u="sng" spc="-10300" smtClean="0">
                <a:solidFill>
                  <a:srgbClr val="FFFFFF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.</a:t>
            </a:r>
            <a:r>
              <a:rPr lang="en-US" altLang="zh-CN" sz="2400" b="1" i="0" u="sng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43</a:t>
            </a:r>
            <a:r>
              <a:rPr lang="en-US" altLang="zh-CN" sz="2400" b="1" i="0" u="sng" spc="-10300" smtClean="0">
                <a:solidFill>
                  <a:srgbClr val="FFFFFF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i="0" u="sng" spc="-10300" smtClean="0">
                <a:solidFill>
                  <a:srgbClr val="FFFFFF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side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even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face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difficulties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Besides，the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music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movie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u="sng" spc="-10300" smtClean="0">
                <a:solidFill>
                  <a:srgbClr val="FFFFFF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.</a:t>
            </a:r>
            <a:r>
              <a:rPr lang="en-US" altLang="zh-CN" sz="2400" i="0" u="sng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i="0" u="sng" spc="-10300" smtClean="0">
                <a:solidFill>
                  <a:srgbClr val="FFFFFF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.</a:t>
            </a:r>
            <a:r>
              <a:rPr lang="en-US" altLang="zh-CN" sz="2400" b="1" i="0" u="sng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44</a:t>
            </a:r>
            <a:r>
              <a:rPr lang="en-US" altLang="zh-CN" sz="2400" b="1" i="0" u="sng" spc="-10300" smtClean="0">
                <a:solidFill>
                  <a:srgbClr val="FFFFFF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i="0" u="sng" spc="-10300" smtClean="0">
                <a:solidFill>
                  <a:srgbClr val="FFFFFF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well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scenes，making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movie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more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attractive.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People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all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ages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like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this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movie.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It's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fun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watch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，and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dirty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also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tells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us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good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things.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shows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if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u="sng" spc="-10300" smtClean="0">
                <a:solidFill>
                  <a:srgbClr val="FFFFFF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.</a:t>
            </a:r>
            <a:r>
              <a:rPr lang="en-US" altLang="zh-CN" sz="2400" i="0" u="sng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i="0" u="sng" spc="-10300" smtClean="0">
                <a:solidFill>
                  <a:srgbClr val="FFFFFF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.</a:t>
            </a:r>
            <a:r>
              <a:rPr lang="en-US" altLang="zh-CN" sz="2400" b="1" i="0" u="sng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45</a:t>
            </a:r>
            <a:r>
              <a:rPr lang="en-US" altLang="zh-CN" sz="2400" b="1" i="0" u="sng" spc="-10300" smtClean="0">
                <a:solidFill>
                  <a:srgbClr val="FFFFFF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i="0" u="sng" spc="-10300" smtClean="0">
                <a:solidFill>
                  <a:srgbClr val="FFFFFF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beat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any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problem.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More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more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people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going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cinema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see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movie，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it's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popular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talk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among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movie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fans.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96_1#c4e056ce5.choices?vcp=1&amp;pid=71cbff58f&amp;color=0,0,0&amp;vtp=1&amp;bt=1&amp;bbb=1"/>
          <p:cNvSpPr/>
          <p:nvPr/>
        </p:nvSpPr>
        <p:spPr>
          <a:xfrm>
            <a:off x="576072" y="539496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4732020" algn="l"/>
                <a:tab pos="7943215" algn="l"/>
              </a:tabLst>
              <a:defRPr/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36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A.easy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B.hard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C.funny</a:t>
            </a:r>
            <a:endParaRPr lang="en-US" altLang="zh-CN" sz="2400" dirty="0"/>
          </a:p>
        </p:txBody>
      </p:sp>
      <p:sp>
        <p:nvSpPr>
          <p:cNvPr id="4" name="QC_5_BD.98_1#7e6c0efc5.choices?vcp=1&amp;pid=71cbff58f&amp;color=0,0,0&amp;vtp=1&amp;bbb=1"/>
          <p:cNvSpPr/>
          <p:nvPr/>
        </p:nvSpPr>
        <p:spPr>
          <a:xfrm>
            <a:off x="576072" y="1063933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4732020" algn="l"/>
                <a:tab pos="7943215" algn="l"/>
              </a:tabLst>
              <a:defRPr/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37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A.same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B.different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C.other</a:t>
            </a:r>
            <a:endParaRPr lang="en-US" altLang="zh-CN" sz="2400" dirty="0"/>
          </a:p>
        </p:txBody>
      </p:sp>
      <p:sp>
        <p:nvSpPr>
          <p:cNvPr id="6" name="QC_5_BD.100_1#c8678f70a.choices?vcp=1&amp;pid=71cbff58f&amp;color=0,0,0&amp;vtp=1&amp;bbb=1"/>
          <p:cNvSpPr/>
          <p:nvPr/>
        </p:nvSpPr>
        <p:spPr>
          <a:xfrm>
            <a:off x="576072" y="1586792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4732020" algn="l"/>
                <a:tab pos="7943215" algn="l"/>
              </a:tabLst>
              <a:defRPr/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38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A.body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B.mind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C.hand</a:t>
            </a:r>
            <a:endParaRPr lang="en-US" altLang="zh-CN" sz="2400" dirty="0"/>
          </a:p>
        </p:txBody>
      </p:sp>
      <p:sp>
        <p:nvSpPr>
          <p:cNvPr id="8" name="QC_5_BD.102_1#78db554f2.choices?vcp=1&amp;pid=71cbff58f&amp;color=0,0,0&amp;vtp=1&amp;bbb=1"/>
          <p:cNvSpPr/>
          <p:nvPr/>
        </p:nvSpPr>
        <p:spPr>
          <a:xfrm>
            <a:off x="576072" y="2109651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4732020" algn="l"/>
                <a:tab pos="7943215" algn="l"/>
              </a:tabLst>
              <a:defRPr/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39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A.boring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B.cool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C.ugly</a:t>
            </a:r>
            <a:endParaRPr lang="en-US" altLang="zh-CN" sz="2400" dirty="0"/>
          </a:p>
        </p:txBody>
      </p:sp>
      <p:sp>
        <p:nvSpPr>
          <p:cNvPr id="10" name="QC_5_BD.104_1#8a0809f23.choices?vcp=1&amp;pid=71cbff58f&amp;color=0,0,0&amp;vtp=1&amp;bbb=1"/>
          <p:cNvSpPr/>
          <p:nvPr/>
        </p:nvSpPr>
        <p:spPr>
          <a:xfrm>
            <a:off x="576072" y="2632510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4732020" algn="l"/>
                <a:tab pos="7943215" algn="l"/>
              </a:tabLst>
              <a:defRPr/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40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A.exciting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B.boring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C.tiring</a:t>
            </a:r>
            <a:endParaRPr lang="en-US" altLang="zh-CN" sz="2400" dirty="0"/>
          </a:p>
        </p:txBody>
      </p:sp>
      <p:sp>
        <p:nvSpPr>
          <p:cNvPr id="12" name="QC_5_BD.106_1#a92212098.choices?vcp=1&amp;pid=71cbff58f&amp;color=0,0,0&amp;vtp=1&amp;bbb=1"/>
          <p:cNvSpPr/>
          <p:nvPr/>
        </p:nvSpPr>
        <p:spPr>
          <a:xfrm>
            <a:off x="576072" y="3155369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4732020" algn="l"/>
                <a:tab pos="7943215" algn="l"/>
              </a:tabLst>
              <a:defRPr/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41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A.interesting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B.important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C.difficult</a:t>
            </a:r>
            <a:endParaRPr lang="en-US" altLang="zh-CN" sz="2400" dirty="0"/>
          </a:p>
        </p:txBody>
      </p:sp>
      <p:sp>
        <p:nvSpPr>
          <p:cNvPr id="14" name="QC_5_BD.108_1#e1a2028a9.choices?vcp=1&amp;pid=71cbff58f&amp;color=0,0,0&amp;vtp=1&amp;bbb=1"/>
          <p:cNvSpPr/>
          <p:nvPr/>
        </p:nvSpPr>
        <p:spPr>
          <a:xfrm>
            <a:off x="576072" y="3678228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4732020" algn="l"/>
                <a:tab pos="7943215" algn="l"/>
              </a:tabLst>
              <a:defRPr/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42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A.action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B.story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C.character</a:t>
            </a:r>
            <a:endParaRPr lang="en-US" altLang="zh-CN" sz="2400" dirty="0"/>
          </a:p>
        </p:txBody>
      </p:sp>
      <p:sp>
        <p:nvSpPr>
          <p:cNvPr id="16" name="QC_5_BD.110_1#8ddcab87a.choices?vcp=1&amp;pid=71cbff58f&amp;color=0,0,0&amp;vtp=1&amp;bbb=1"/>
          <p:cNvSpPr/>
          <p:nvPr/>
        </p:nvSpPr>
        <p:spPr>
          <a:xfrm>
            <a:off x="576072" y="4201087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4732020" algn="l"/>
                <a:tab pos="7943215" algn="l"/>
              </a:tabLst>
              <a:defRPr/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43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A.lovely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B.sad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C.angry</a:t>
            </a:r>
            <a:endParaRPr lang="en-US" altLang="zh-CN" sz="2400" dirty="0"/>
          </a:p>
        </p:txBody>
      </p:sp>
      <p:sp>
        <p:nvSpPr>
          <p:cNvPr id="18" name="QC_5_BD.112_1#3f338b8d4.choices?vcp=1&amp;pid=71cbff58f&amp;color=0,0,0&amp;vtp=1&amp;bbb=1"/>
          <p:cNvSpPr/>
          <p:nvPr/>
        </p:nvSpPr>
        <p:spPr>
          <a:xfrm>
            <a:off x="576072" y="4723946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4732020" algn="l"/>
                <a:tab pos="7943215" algn="l"/>
              </a:tabLst>
              <a:defRPr/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44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A.plays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B.matches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C.goes</a:t>
            </a:r>
            <a:endParaRPr lang="en-US" altLang="zh-CN" sz="2400" dirty="0"/>
          </a:p>
        </p:txBody>
      </p:sp>
      <p:sp>
        <p:nvSpPr>
          <p:cNvPr id="20" name="QC_5_BD.114_1#4626001c0.choices?vcp=1&amp;pid=71cbff58f&amp;color=0,0,0&amp;vtp=1&amp;bbb=1"/>
          <p:cNvSpPr/>
          <p:nvPr/>
        </p:nvSpPr>
        <p:spPr>
          <a:xfrm>
            <a:off x="576072" y="5246805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4732020" algn="l"/>
                <a:tab pos="7943215" algn="l"/>
              </a:tabLst>
              <a:defRPr/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45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A.lazy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B.brave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C.shy</a:t>
            </a:r>
            <a:endParaRPr lang="en-US" altLang="zh-CN" sz="2400" dirty="0"/>
          </a:p>
        </p:txBody>
      </p:sp>
      <p:sp>
        <p:nvSpPr>
          <p:cNvPr id="22" name="QC_5_AN.97_1#c4e056ce5.bracket?vcp=1&amp;pid=71cbff58f&amp;color=0,0,0&amp;vpa=41&amp;vtp=1&amp;answeroption=B"/>
          <p:cNvSpPr txBox="1"/>
          <p:nvPr/>
        </p:nvSpPr>
        <p:spPr>
          <a:xfrm>
            <a:off x="5181092" y="572516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  <p:sp>
        <p:nvSpPr>
          <p:cNvPr id="23" name="QC_5_AN.99_1#7e6c0efc5.bracket?vcp=1&amp;pid=71cbff58f&amp;color=0,0,0&amp;vpa=42&amp;vtp=1&amp;answeroption=A"/>
          <p:cNvSpPr txBox="1"/>
          <p:nvPr/>
        </p:nvSpPr>
        <p:spPr>
          <a:xfrm>
            <a:off x="984377" y="1143308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  <p:sp>
        <p:nvSpPr>
          <p:cNvPr id="24" name="QC_5_AN.101_1#c8678f70a.bracket?vcp=1&amp;pid=71cbff58f&amp;color=0,0,0&amp;vpa=43&amp;vtp=1&amp;answeroption=B"/>
          <p:cNvSpPr txBox="1"/>
          <p:nvPr/>
        </p:nvSpPr>
        <p:spPr>
          <a:xfrm>
            <a:off x="5181092" y="1619812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  <p:sp>
        <p:nvSpPr>
          <p:cNvPr id="25" name="QC_5_AN.103_1#78db554f2.bracket?vcp=1&amp;pid=71cbff58f&amp;color=0,0,0&amp;vpa=44&amp;vtp=1&amp;answeroption=B"/>
          <p:cNvSpPr txBox="1"/>
          <p:nvPr/>
        </p:nvSpPr>
        <p:spPr>
          <a:xfrm>
            <a:off x="5181092" y="2142671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  <p:sp>
        <p:nvSpPr>
          <p:cNvPr id="26" name="QC_5_AN.105_1#8a0809f23.bracket?vcp=1&amp;pid=71cbff58f&amp;color=0,0,0&amp;vpa=45&amp;vtp=1&amp;answeroption=A"/>
          <p:cNvSpPr txBox="1"/>
          <p:nvPr/>
        </p:nvSpPr>
        <p:spPr>
          <a:xfrm>
            <a:off x="984377" y="2711885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  <p:sp>
        <p:nvSpPr>
          <p:cNvPr id="27" name="QC_5_AN.107_1#a92212098.bracket?vcp=1&amp;pid=71cbff58f&amp;color=0,0,0&amp;vpa=46&amp;vtp=1&amp;answeroption=B"/>
          <p:cNvSpPr txBox="1"/>
          <p:nvPr/>
        </p:nvSpPr>
        <p:spPr>
          <a:xfrm>
            <a:off x="5181092" y="3188389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  <p:sp>
        <p:nvSpPr>
          <p:cNvPr id="28" name="QC_5_AN.109_1#e1a2028a9.bracket?vcp=1&amp;pid=71cbff58f&amp;color=0,0,0&amp;vpa=47&amp;vtp=1&amp;answeroption=C"/>
          <p:cNvSpPr txBox="1"/>
          <p:nvPr/>
        </p:nvSpPr>
        <p:spPr>
          <a:xfrm>
            <a:off x="8392922" y="3711248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  <p:sp>
        <p:nvSpPr>
          <p:cNvPr id="29" name="QC_5_AN.111_1#8ddcab87a.bracket?vcp=1&amp;pid=71cbff58f&amp;color=0,0,0&amp;vpa=48&amp;vtp=1&amp;answeroption=A"/>
          <p:cNvSpPr txBox="1"/>
          <p:nvPr/>
        </p:nvSpPr>
        <p:spPr>
          <a:xfrm>
            <a:off x="984377" y="4280462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  <p:sp>
        <p:nvSpPr>
          <p:cNvPr id="30" name="QC_5_AN.113_1#3f338b8d4.bracket?vcp=1&amp;pid=71cbff58f&amp;color=0,0,0&amp;vpa=49&amp;vtp=1&amp;answeroption=C"/>
          <p:cNvSpPr txBox="1"/>
          <p:nvPr/>
        </p:nvSpPr>
        <p:spPr>
          <a:xfrm>
            <a:off x="8392922" y="4756966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  <p:sp>
        <p:nvSpPr>
          <p:cNvPr id="31" name="QC_5_AN.115_1#4626001c0.bracket?vcp=1&amp;pid=71cbff58f&amp;color=0,0,0&amp;vpa=50&amp;vtp=1&amp;answeroption=B"/>
          <p:cNvSpPr txBox="1"/>
          <p:nvPr/>
        </p:nvSpPr>
        <p:spPr>
          <a:xfrm>
            <a:off x="5181092" y="5279825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build="p"/>
      <p:bldP spid="23" grpId="0" build="p"/>
      <p:bldP spid="24" grpId="0" build="p"/>
      <p:bldP spid="25" grpId="0" build="p"/>
      <p:bldP spid="26" grpId="0" build="p"/>
      <p:bldP spid="27" grpId="0" build="p"/>
      <p:bldP spid="28" grpId="0" build="p"/>
      <p:bldP spid="29" grpId="0" build="p"/>
      <p:bldP spid="30" grpId="0" build="p"/>
      <p:bldP spid="31" grpId="0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fa0f46884?vcp=1&amp;pid=bb1b86812&amp;color=0,0,0&amp;vtp=1&amp;bt=1&amp;bbb=1"/>
          <p:cNvSpPr/>
          <p:nvPr/>
        </p:nvSpPr>
        <p:spPr>
          <a:xfrm>
            <a:off x="576072" y="539496"/>
            <a:ext cx="10954512" cy="72136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600"/>
              </a:lnSpc>
            </a:pP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四、阅读理解（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本大题共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20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小题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每小题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2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共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40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600" dirty="0"/>
          </a:p>
        </p:txBody>
      </p:sp>
      <p:sp>
        <p:nvSpPr>
          <p:cNvPr id="3" name="QM_4_BD.116_1#9fca2aa81?sp=1&amp;vcp=1&amp;pid=fa0f46884&amp;color=0,0,0&amp;vtp=1&amp;bbb=1"/>
          <p:cNvSpPr/>
          <p:nvPr/>
        </p:nvSpPr>
        <p:spPr>
          <a:xfrm>
            <a:off x="576072" y="1117088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AI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makes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our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lives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easier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better.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Let's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see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some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amazing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AI.</a:t>
            </a:r>
            <a:endParaRPr lang="en-US" altLang="zh-CN" sz="2400" dirty="0"/>
          </a:p>
        </p:txBody>
      </p:sp>
      <p:graphicFrame>
        <p:nvGraphicFramePr>
          <p:cNvPr id="35" name="QM_4_BD.116_2#9fca2aa81?colgroup=35&amp;vcp=1&amp;pid=fa0f46884&amp;color=0,0,0&amp;vtp=1&amp;bbb=1&amp;hb=1"/>
          <p:cNvGraphicFramePr>
            <a:graphicFrameLocks noGrp="1"/>
          </p:cNvGraphicFramePr>
          <p:nvPr/>
        </p:nvGraphicFramePr>
        <p:xfrm>
          <a:off x="513715" y="2350135"/>
          <a:ext cx="11395710" cy="2884805"/>
        </p:xfrm>
        <a:graphic>
          <a:graphicData uri="http://schemas.openxmlformats.org/drawingml/2006/table">
            <a:tbl>
              <a:tblPr/>
              <a:tblGrid>
                <a:gridCol w="11395710"/>
              </a:tblGrid>
              <a:tr h="2884805"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  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Popular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AI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Artist</a:t>
                      </a:r>
                      <a:endParaRPr lang="en-US" altLang="zh-CN" sz="1200" dirty="0"/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1" i="0" u="none" smtClean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    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beautiful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painting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was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at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an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auction(拍卖).</a:t>
                      </a:r>
                      <a:r>
                        <a:rPr lang="en-US" altLang="zh-CN" sz="2400" b="1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  <a:sym typeface="+mn-ea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painting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is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worth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about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3,000,000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1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yuan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.</a:t>
                      </a:r>
                      <a:r>
                        <a:rPr lang="en-US" altLang="zh-CN" sz="2400" b="1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  <a:sym typeface="+mn-ea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But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it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is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not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piece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of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work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by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famous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painter</a:t>
                      </a:r>
                      <a:r>
                        <a:rPr lang="en-US" altLang="zh-CN" sz="2400" b="1" i="0" spc="-10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like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Vincent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van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Gogh.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It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was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painted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by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an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AI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artist.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Three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Frenchmen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created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AI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artist.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It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studied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over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15,000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paintings.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In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this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way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it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learnt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paint.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6" name="QM_4_BD.116_3#9fca2aa81?colgroup=35&amp;vcp=1&amp;pid=fa0f46884&amp;color=0,0,0&amp;mp=1&amp;vtp=1&amp;bt=1&amp;bbb=1&amp;hb=1"/>
          <p:cNvGraphicFramePr>
            <a:graphicFrameLocks noGrp="1"/>
          </p:cNvGraphicFramePr>
          <p:nvPr/>
        </p:nvGraphicFramePr>
        <p:xfrm>
          <a:off x="576072" y="1538256"/>
          <a:ext cx="11042015" cy="4343400"/>
        </p:xfrm>
        <a:graphic>
          <a:graphicData uri="http://schemas.openxmlformats.org/drawingml/2006/table">
            <a:tbl>
              <a:tblPr/>
              <a:tblGrid>
                <a:gridCol w="11042015"/>
              </a:tblGrid>
              <a:tr h="1933829"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  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Your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Close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Friend</a:t>
                      </a:r>
                      <a:endParaRPr lang="en-US" altLang="zh-CN" sz="1200" dirty="0"/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1" i="0" u="none" smtClean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    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Hi</a:t>
                      </a:r>
                      <a:r>
                        <a:rPr lang="en-US" altLang="zh-CN" sz="2400" b="1" i="0" spc="-10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everyone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.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I'm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Xiaobing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chatbot(聊天机器人).</a:t>
                      </a:r>
                      <a:r>
                        <a:rPr lang="en-US" altLang="zh-CN" sz="2400" b="1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  <a:sym typeface="+mn-ea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I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speak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like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humans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and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you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can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talk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with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me.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I'm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talented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in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singing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writing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poems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and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telling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stories.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I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want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be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your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friend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！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09317"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  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World's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First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AI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Anchor(主播)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endParaRPr lang="en-US" altLang="zh-CN" sz="1200" dirty="0"/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1" i="0" u="none" smtClean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    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Hey</a:t>
                      </a:r>
                      <a:r>
                        <a:rPr lang="en-US" altLang="zh-CN" sz="2400" b="1" i="0" spc="-10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look</a:t>
                      </a:r>
                      <a:r>
                        <a:rPr lang="en-US" altLang="zh-CN" sz="2400" b="1" i="0" spc="-10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！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famous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Chinese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anchor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Mr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Qiu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is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reporting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news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endParaRPr lang="en-US" altLang="zh-CN" sz="2400" b="1" i="0" smtClean="0">
                        <a:solidFill>
                          <a:srgbClr val="000000"/>
                        </a:solidFill>
                        <a:latin typeface="SimSun" panose="02010600030101010101" pitchFamily="34" charset="-122"/>
                        <a:ea typeface="SimSun" panose="02010600030101010101" pitchFamily="34" charset="-122"/>
                        <a:cs typeface="SimSun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for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us.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But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is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“he”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really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Mr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Qiu？The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answer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is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“no”.</a:t>
                      </a:r>
                      <a:r>
                        <a:rPr lang="en-US" altLang="zh-CN" sz="2400" b="1" dirty="0">
                          <a:solidFill>
                            <a:srgbClr val="A00021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  <a:sym typeface="+mn-ea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This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is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world's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endParaRPr lang="en-US" altLang="zh-CN" sz="2400" b="1" i="0" smtClean="0">
                        <a:solidFill>
                          <a:srgbClr val="000000"/>
                        </a:solidFill>
                        <a:latin typeface="SimSun" panose="02010600030101010101" pitchFamily="34" charset="-122"/>
                        <a:ea typeface="SimSun" panose="02010600030101010101" pitchFamily="34" charset="-122"/>
                        <a:cs typeface="SimSun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first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AI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anchor.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It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looks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and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speaks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just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like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real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person.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It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can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work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24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endParaRPr lang="en-US" altLang="zh-CN" sz="2400" b="1" i="0" smtClean="0">
                        <a:solidFill>
                          <a:srgbClr val="000000"/>
                        </a:solidFill>
                        <a:latin typeface="SimSun" panose="02010600030101010101" pitchFamily="34" charset="-122"/>
                        <a:ea typeface="SimSun" panose="02010600030101010101" pitchFamily="34" charset="-122"/>
                        <a:cs typeface="SimSun" panose="02010600030101010101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hours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and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doesn't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make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any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mistakes.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You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might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see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it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on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TV.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QM_4_BD.116_3#9fca2aa81?colgroup=35&amp;vcp=1&amp;pid=fa0f46884&amp;color=0,0,0&amp;mp=1&amp;vtp=1&amp;bt=1&amp;bbb=1"/>
          <p:cNvSpPr txBox="1"/>
          <p:nvPr/>
        </p:nvSpPr>
        <p:spPr>
          <a:xfrm>
            <a:off x="11055096" y="908844"/>
            <a:ext cx="457200" cy="56388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algn="r">
              <a:lnSpc>
                <a:spcPts val="4400"/>
              </a:lnSpc>
            </a:pPr>
            <a:r>
              <a:rPr lang="zh-CN" altLang="en-US" smtClean="0">
                <a:latin typeface="Times New Roman" panose="02020603050405020304" pitchFamily="34" charset="0"/>
              </a:rPr>
              <a:t>续表</a:t>
            </a:r>
            <a:endParaRPr lang="zh-CN" altLang="en-US" smtClean="0">
              <a:latin typeface="Times New Roman" panose="02020603050405020304" pitchFamily="34" charset="0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QM_4_BD.116_4#9fca2aa81?colgroup=35&amp;vcp=1&amp;pid=fa0f46884&amp;color=0,0,0&amp;mp=1&amp;vtp=1&amp;bt=1&amp;bbb=1&amp;hb=1"/>
          <p:cNvGraphicFramePr>
            <a:graphicFrameLocks noGrp="1"/>
          </p:cNvGraphicFramePr>
          <p:nvPr/>
        </p:nvGraphicFramePr>
        <p:xfrm>
          <a:off x="576072" y="2165509"/>
          <a:ext cx="10936224" cy="2409317"/>
        </p:xfrm>
        <a:graphic>
          <a:graphicData uri="http://schemas.openxmlformats.org/drawingml/2006/table">
            <a:tbl>
              <a:tblPr/>
              <a:tblGrid>
                <a:gridCol w="10936224"/>
              </a:tblGrid>
              <a:tr h="2409317"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  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Cool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Driverless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Bus</a:t>
                      </a:r>
                      <a:endParaRPr lang="en-US" altLang="zh-CN" sz="1200" dirty="0"/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1" i="0" u="none" smtClean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    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bus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door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opens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and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you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get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on.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Wait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！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Where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is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driver？Here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is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endParaRPr lang="en-US" altLang="zh-CN" sz="2400" b="1" i="0" smtClean="0">
                        <a:solidFill>
                          <a:srgbClr val="000000"/>
                        </a:solidFill>
                        <a:latin typeface="SimSun" panose="02010600030101010101" pitchFamily="34" charset="-122"/>
                        <a:ea typeface="SimSun" panose="02010600030101010101" pitchFamily="34" charset="-122"/>
                        <a:cs typeface="SimSun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new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kind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of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driverless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bus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called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Apolong.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It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has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14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seats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and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doesn't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endParaRPr lang="en-US" altLang="zh-CN" sz="2400" b="1" i="0" smtClean="0">
                        <a:solidFill>
                          <a:srgbClr val="000000"/>
                        </a:solidFill>
                        <a:latin typeface="SimSun" panose="02010600030101010101" pitchFamily="34" charset="-122"/>
                        <a:ea typeface="SimSun" panose="02010600030101010101" pitchFamily="34" charset="-122"/>
                        <a:cs typeface="SimSun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need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driver.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bus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follows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traffic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rules.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It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stops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as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soon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as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it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sees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endParaRPr lang="en-US" altLang="zh-CN" sz="2400" b="1" i="0" smtClean="0">
                        <a:solidFill>
                          <a:srgbClr val="000000"/>
                        </a:solidFill>
                        <a:latin typeface="SimSun" panose="02010600030101010101" pitchFamily="34" charset="-122"/>
                        <a:ea typeface="SimSun" panose="02010600030101010101" pitchFamily="34" charset="-122"/>
                        <a:cs typeface="SimSun" panose="02010600030101010101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stop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light.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QM_4_BD.116_4#9fca2aa81?colgroup=35&amp;vcp=1&amp;pid=fa0f46884&amp;color=0,0,0&amp;mp=1&amp;vtp=1&amp;bt=1&amp;bbb=1"/>
          <p:cNvSpPr txBox="1"/>
          <p:nvPr/>
        </p:nvSpPr>
        <p:spPr>
          <a:xfrm>
            <a:off x="11055096" y="1536097"/>
            <a:ext cx="457200" cy="56388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algn="r">
              <a:lnSpc>
                <a:spcPts val="4400"/>
              </a:lnSpc>
            </a:pPr>
            <a:r>
              <a:rPr lang="zh-CN" altLang="en-US" smtClean="0">
                <a:latin typeface="Times New Roman" panose="02020603050405020304" pitchFamily="34" charset="0"/>
              </a:rPr>
              <a:t>续表</a:t>
            </a:r>
            <a:endParaRPr lang="zh-CN" altLang="en-US" smtClean="0">
              <a:latin typeface="Times New Roman" panose="02020603050405020304" pitchFamily="34" charset="0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17_1#9603e1327?vcp=1&amp;pid=9fca2aa81&amp;color=0,0,0&amp;vtp=1&amp;bt=1&amp;bbb=1"/>
          <p:cNvSpPr/>
          <p:nvPr/>
        </p:nvSpPr>
        <p:spPr>
          <a:xfrm>
            <a:off x="576072" y="1106810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46.The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painting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mentioned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___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endParaRPr lang="en-US" altLang="zh-CN" sz="2400" dirty="0"/>
          </a:p>
        </p:txBody>
      </p:sp>
      <p:sp>
        <p:nvSpPr>
          <p:cNvPr id="4" name="QC_5_BD.117_2#9603e1327.choices?vcp=1&amp;pid=9fca2aa81&amp;color=0,0,0&amp;vtp=1&amp;bbb=1"/>
          <p:cNvSpPr/>
          <p:nvPr/>
        </p:nvSpPr>
        <p:spPr>
          <a:xfrm>
            <a:off x="576072" y="1631247"/>
            <a:ext cx="10954512" cy="1676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A.was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drawn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three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creative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Frenchmen.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B.is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worth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about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3,000,000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yuan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auction.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C.is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piece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work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painted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Vincent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van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Gogh.</a:t>
            </a:r>
            <a:endParaRPr lang="en-US" altLang="zh-CN" sz="2400" dirty="0"/>
          </a:p>
        </p:txBody>
      </p:sp>
      <p:sp>
        <p:nvSpPr>
          <p:cNvPr id="5" name="QC_5_BD.119_1#3ece7de56?vcp=1&amp;pid=9fca2aa81&amp;color=0,0,0&amp;vtp=1&amp;bbb=1"/>
          <p:cNvSpPr/>
          <p:nvPr/>
        </p:nvSpPr>
        <p:spPr>
          <a:xfrm>
            <a:off x="576072" y="3333047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47.Which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robot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chat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people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?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</p:txBody>
      </p:sp>
      <p:sp>
        <p:nvSpPr>
          <p:cNvPr id="7" name="QC_5_BD.119_2#3ece7de56.choices?vcp=1&amp;pid=9fca2aa81&amp;color=0,0,0&amp;vtp=1&amp;bbb=1"/>
          <p:cNvSpPr/>
          <p:nvPr/>
        </p:nvSpPr>
        <p:spPr>
          <a:xfrm>
            <a:off x="576072" y="3855906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3726815" algn="l"/>
                <a:tab pos="7440930" algn="l"/>
              </a:tabLst>
              <a:defRPr/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AI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artist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B.The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AI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anchor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C.Xiaobing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endParaRPr lang="en-US" altLang="zh-CN" sz="2400" dirty="0"/>
          </a:p>
        </p:txBody>
      </p:sp>
      <p:sp>
        <p:nvSpPr>
          <p:cNvPr id="8" name="QC_5_BD.121_1#aae720db9?vcp=1&amp;pid=9fca2aa81&amp;color=0,0,0&amp;vtp=1&amp;bbb=1"/>
          <p:cNvSpPr/>
          <p:nvPr/>
        </p:nvSpPr>
        <p:spPr>
          <a:xfrm>
            <a:off x="576072" y="4378765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48.How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many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seats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does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driverless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bus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have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?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</p:txBody>
      </p:sp>
      <p:sp>
        <p:nvSpPr>
          <p:cNvPr id="10" name="QC_5_BD.121_2#aae720db9.choices?vcp=1&amp;pid=9fca2aa81&amp;color=0,0,0&amp;vtp=1&amp;bbb=1"/>
          <p:cNvSpPr/>
          <p:nvPr/>
        </p:nvSpPr>
        <p:spPr>
          <a:xfrm>
            <a:off x="576072" y="4901624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3726815" algn="l"/>
                <a:tab pos="7440930" algn="l"/>
              </a:tabLst>
              <a:defRPr/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A.14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B.24.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C.34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endParaRPr lang="en-US" altLang="zh-CN" sz="2400" dirty="0"/>
          </a:p>
        </p:txBody>
      </p:sp>
      <p:sp>
        <p:nvSpPr>
          <p:cNvPr id="11" name="QC_5_AN.118_1#9603e1327.blank?vcp=1&amp;pid=9fca2aa81&amp;color=0,0,0&amp;vpa=51&amp;vtp=1&amp;answeroption=B"/>
          <p:cNvSpPr txBox="1"/>
          <p:nvPr/>
        </p:nvSpPr>
        <p:spPr>
          <a:xfrm>
            <a:off x="449072" y="2261167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  <p:sp>
        <p:nvSpPr>
          <p:cNvPr id="12" name="QC_5_AN.120_1#3ece7de56.bracket?vcp=1&amp;pid=9fca2aa81&amp;color=0,0,0&amp;vpa=52&amp;vtp=1&amp;answeroption=C"/>
          <p:cNvSpPr txBox="1"/>
          <p:nvPr/>
        </p:nvSpPr>
        <p:spPr>
          <a:xfrm>
            <a:off x="7890002" y="3888926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  <p:sp>
        <p:nvSpPr>
          <p:cNvPr id="13" name="QC_5_AN.122_1#aae720db9.bracket?vcp=1&amp;pid=9fca2aa81&amp;color=0,0,0&amp;vpa=53&amp;vtp=1&amp;answeroption=A"/>
          <p:cNvSpPr txBox="1"/>
          <p:nvPr/>
        </p:nvSpPr>
        <p:spPr>
          <a:xfrm>
            <a:off x="449072" y="4934644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  <p:sp>
        <p:nvSpPr>
          <p:cNvPr id="3" name="QM_4_BD.116_5#9fca2aa81?vcp=1&amp;pid=fa0f46884&amp;color=0,0,0&amp;mp=1&amp;vtp=1&amp;bbb=1"/>
          <p:cNvSpPr/>
          <p:nvPr/>
        </p:nvSpPr>
        <p:spPr>
          <a:xfrm>
            <a:off x="1071372" y="635159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根据语篇内容，选择最佳选项。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/>
      <p:bldP spid="12" grpId="0" build="p"/>
      <p:bldP spid="13" grpId="0" build="p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23_1#5fa89fc66?vcp=1&amp;pid=9fca2aa81&amp;color=0,0,0&amp;vtp=1&amp;bt=1&amp;bbb=1"/>
          <p:cNvSpPr/>
          <p:nvPr/>
        </p:nvSpPr>
        <p:spPr>
          <a:xfrm>
            <a:off x="576072" y="1684660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49.Which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following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TRUE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according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passage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?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</p:txBody>
      </p:sp>
      <p:sp>
        <p:nvSpPr>
          <p:cNvPr id="4" name="QC_5_BD.123_2#5fa89fc66.choices?vcp=1&amp;pid=9fca2aa81&amp;color=0,0,0&amp;vtp=1&amp;bbb=1"/>
          <p:cNvSpPr/>
          <p:nvPr/>
        </p:nvSpPr>
        <p:spPr>
          <a:xfrm>
            <a:off x="576072" y="2209097"/>
            <a:ext cx="10954512" cy="1676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A.Xiaobing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talk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about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everything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humans.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B.AI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only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way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make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our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life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more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convenient.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C.The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AI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anchor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work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24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hours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without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mistakes.</a:t>
            </a:r>
            <a:endParaRPr lang="en-US" altLang="zh-CN" sz="2400" dirty="0"/>
          </a:p>
        </p:txBody>
      </p:sp>
      <p:sp>
        <p:nvSpPr>
          <p:cNvPr id="5" name="QC_5_BD.125_1#23f8fe684?vcp=1&amp;pid=9fca2aa81&amp;color=0,0,0&amp;vtp=1&amp;bbb=1"/>
          <p:cNvSpPr/>
          <p:nvPr/>
        </p:nvSpPr>
        <p:spPr>
          <a:xfrm>
            <a:off x="576072" y="3910897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50.We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probably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read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passage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___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endParaRPr lang="en-US" altLang="zh-CN" sz="2400" dirty="0"/>
          </a:p>
        </p:txBody>
      </p:sp>
      <p:sp>
        <p:nvSpPr>
          <p:cNvPr id="7" name="QC_5_BD.125_2#23f8fe684.choices?vcp=1&amp;pid=9fca2aa81&amp;color=0,0,0&amp;vtp=1&amp;bbb=1"/>
          <p:cNvSpPr/>
          <p:nvPr/>
        </p:nvSpPr>
        <p:spPr>
          <a:xfrm>
            <a:off x="576072" y="4433756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3726815" algn="l"/>
                <a:tab pos="7440930" algn="l"/>
              </a:tabLst>
              <a:defRPr/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A.in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newspaper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B.in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notice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C.in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storybook</a:t>
            </a:r>
            <a:endParaRPr lang="en-US" altLang="zh-CN" sz="2400" dirty="0"/>
          </a:p>
        </p:txBody>
      </p:sp>
      <p:sp>
        <p:nvSpPr>
          <p:cNvPr id="8" name="QC_5_AN.124_1#5fa89fc66.bracket?vcp=1&amp;pid=9fca2aa81&amp;color=0,0,0&amp;vpa=54&amp;vtp=1&amp;answeroption=C"/>
          <p:cNvSpPr txBox="1"/>
          <p:nvPr/>
        </p:nvSpPr>
        <p:spPr>
          <a:xfrm>
            <a:off x="449072" y="3410517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  <p:sp>
        <p:nvSpPr>
          <p:cNvPr id="9" name="QC_5_AN.126_1#23f8fe684.blank?vcp=1&amp;pid=9fca2aa81&amp;color=0,0,0&amp;vpa=55&amp;vtp=1&amp;answeroption=A"/>
          <p:cNvSpPr txBox="1"/>
          <p:nvPr/>
        </p:nvSpPr>
        <p:spPr>
          <a:xfrm>
            <a:off x="449072" y="4466776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9" grpId="0" build="p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127_1#46de891e3?sp=1&amp;vcp=1&amp;pid=fa0f46884&amp;color=0,0,0&amp;vtp=1&amp;bt=1&amp;bbb=1&amp;hb=1"/>
          <p:cNvSpPr/>
          <p:nvPr/>
        </p:nvSpPr>
        <p:spPr>
          <a:xfrm>
            <a:off x="576072" y="525304"/>
            <a:ext cx="10954512" cy="5588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My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name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Black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Beauty.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I'm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good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horse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who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doesn't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kick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bite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people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One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day，my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owners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Squire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Gordon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John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drove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dirty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long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journey.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rainy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windy，but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travelled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happily.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We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arrived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town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early，but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Squire's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business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took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long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time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We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didn't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leave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until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late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afternoon.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wind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blowing，making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terrible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sound.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Suddenly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heard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crack，and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huge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tree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fell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across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road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front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us.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stopped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still.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shaking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fear，but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did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not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turn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round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run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away.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127_2#46de891e3?vcp=1&amp;pid=fa0f46884&amp;color=0,0,0&amp;mp=1&amp;vtp=1&amp;bt=1&amp;bbb=1&amp;hb=1"/>
          <p:cNvSpPr/>
          <p:nvPr/>
        </p:nvSpPr>
        <p:spPr>
          <a:xfrm>
            <a:off x="576072" y="1200309"/>
            <a:ext cx="10954512" cy="4470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“We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must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back，”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said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John，“and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drive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six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miles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wooden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bridge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.”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When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got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there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nearly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dark.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There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water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middle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bridge，but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Squire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did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not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notice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didn't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stop.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soon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feet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touched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bridge，I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knew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something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wrong.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stopped.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“Go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on，Beauty！”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said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Squire.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John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got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out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tried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lead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forward.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But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refused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go.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Just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man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saw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us.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127_3#46de891e3?vcp=1&amp;pid=fa0f46884&amp;color=0,0,0&amp;mp=1&amp;vtp=1&amp;bt=1&amp;bbb=1&amp;hb=1"/>
          <p:cNvSpPr/>
          <p:nvPr/>
        </p:nvSpPr>
        <p:spPr>
          <a:xfrm>
            <a:off x="576072" y="1755299"/>
            <a:ext cx="10954512" cy="3352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“Stop！”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cried.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“The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bridge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broken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middle.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If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i="0" u="sng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，you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all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going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drown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river.”</a:t>
            </a:r>
            <a:endParaRPr lang="en-US" altLang="zh-CN" sz="2400" dirty="0"/>
          </a:p>
          <a:p>
            <a:pPr algn="l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“Thank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you，Beauty！”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said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Squire.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“You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saved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us，”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said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John.</a:t>
            </a:r>
            <a:endParaRPr lang="en-US" altLang="zh-CN" sz="2400" dirty="0"/>
          </a:p>
          <a:p>
            <a:pPr algn="l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We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turned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around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went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along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road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river.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would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take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us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longer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time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but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were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safe.</a:t>
            </a:r>
            <a:endParaRPr lang="en-US" altLang="zh-CN" sz="2400" dirty="0"/>
          </a:p>
          <a:p>
            <a:pPr algn="l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    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_3_BD#f936dc96b?vcp=1&amp;pid=337824496&amp;color=0,0,0&amp;vtp=1&amp;bt=1&amp;bbb=1"/>
          <p:cNvSpPr/>
          <p:nvPr/>
        </p:nvSpPr>
        <p:spPr>
          <a:xfrm>
            <a:off x="923290" y="2313940"/>
            <a:ext cx="10250170" cy="22123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注意事项：1. 答题前，考生务必将姓名、准考证号填写在试卷和答题卡上。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pc="-10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                        2</a:t>
            </a:r>
            <a:r>
              <a:rPr lang="en-US" altLang="zh-CN" sz="2400" b="1" i="0" spc="-10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 考生作答时，请在答题卡上作答（答题注意事项见答题卡），在</a:t>
            </a:r>
            <a:endParaRPr lang="en-US" altLang="zh-CN" sz="2400" b="1" i="0" spc="-100" dirty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pc="-10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                            本试卷上作答无效。</a:t>
            </a:r>
            <a:endParaRPr lang="en-US" altLang="zh-CN" sz="2400" spc="-1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28_1#944cdabdd?vcp=1&amp;pid=46de891e3&amp;color=0,0,0&amp;vtp=1&amp;bt=1&amp;bbb=1"/>
          <p:cNvSpPr/>
          <p:nvPr/>
        </p:nvSpPr>
        <p:spPr>
          <a:xfrm>
            <a:off x="576072" y="1123320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51.Why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did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leave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town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late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?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</p:txBody>
      </p:sp>
      <p:sp>
        <p:nvSpPr>
          <p:cNvPr id="4" name="QC_5_BD.128_2#944cdabdd.choices?vcp=1&amp;pid=46de891e3&amp;color=0,0,0&amp;vtp=1&amp;bbb=1"/>
          <p:cNvSpPr/>
          <p:nvPr/>
        </p:nvSpPr>
        <p:spPr>
          <a:xfrm>
            <a:off x="576072" y="1647757"/>
            <a:ext cx="10954512" cy="1676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A.Because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rode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slowly.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B.Because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had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fun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town.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C.Because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Squire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Gordon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spent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much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time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his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business.</a:t>
            </a:r>
            <a:endParaRPr lang="en-US" altLang="zh-CN" sz="2400" dirty="0"/>
          </a:p>
        </p:txBody>
      </p:sp>
      <p:sp>
        <p:nvSpPr>
          <p:cNvPr id="5" name="QC_5_BD.130_1#e75814be9?vcp=1&amp;pid=46de891e3&amp;color=0,0,0&amp;vtp=1&amp;bbb=1"/>
          <p:cNvSpPr/>
          <p:nvPr/>
        </p:nvSpPr>
        <p:spPr>
          <a:xfrm>
            <a:off x="576072" y="3349557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52.What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did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Black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Beauty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when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tree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fell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front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him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?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</p:txBody>
      </p:sp>
      <p:sp>
        <p:nvSpPr>
          <p:cNvPr id="7" name="QC_5_BD.130_2#e75814be9.choices?vcp=1&amp;pid=46de891e3&amp;color=0,0,0&amp;vtp=1&amp;bbb=1"/>
          <p:cNvSpPr/>
          <p:nvPr/>
        </p:nvSpPr>
        <p:spPr>
          <a:xfrm>
            <a:off x="576072" y="3872416"/>
            <a:ext cx="10954512" cy="1676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stood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still.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B.He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bit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his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owners.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C.He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ran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away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fear.</a:t>
            </a:r>
            <a:endParaRPr lang="en-US" altLang="zh-CN" sz="2400" dirty="0"/>
          </a:p>
        </p:txBody>
      </p:sp>
      <p:sp>
        <p:nvSpPr>
          <p:cNvPr id="8" name="QC_5_AN.129_1#944cdabdd.bracket?vcp=1&amp;pid=46de891e3&amp;color=0,0,0&amp;vpa=56&amp;vtp=1&amp;answeroption=C"/>
          <p:cNvSpPr txBox="1"/>
          <p:nvPr/>
        </p:nvSpPr>
        <p:spPr>
          <a:xfrm>
            <a:off x="449072" y="2849177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  <p:sp>
        <p:nvSpPr>
          <p:cNvPr id="9" name="QC_5_AN.131_1#e75814be9.bracket?vcp=1&amp;pid=46de891e3&amp;color=0,0,0&amp;vpa=57&amp;vtp=1&amp;answeroption=A"/>
          <p:cNvSpPr txBox="1"/>
          <p:nvPr/>
        </p:nvSpPr>
        <p:spPr>
          <a:xfrm>
            <a:off x="449072" y="3930836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309370" y="539115"/>
            <a:ext cx="6045200" cy="6553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l">
              <a:lnSpc>
                <a:spcPts val="4400"/>
              </a:lnSpc>
            </a:pPr>
            <a:r>
              <a:rPr lang="en-US" altLang="zh-CN" sz="2400" b="1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根据语篇内容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，选择最佳选项。</a:t>
            </a:r>
            <a:endParaRPr lang="en-US" altLang="zh-CN" sz="2400" b="1" dirty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  <a:sym typeface="+mn-ea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9" grpId="0" build="p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32_1#7116879df?vcp=1&amp;pid=46de891e3&amp;color=0,0,0&amp;vtp=1&amp;bt=1&amp;bbb=1"/>
          <p:cNvSpPr/>
          <p:nvPr/>
        </p:nvSpPr>
        <p:spPr>
          <a:xfrm>
            <a:off x="576072" y="539496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53.What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does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underlined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word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“it”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refer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Paragraph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9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?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</p:txBody>
      </p:sp>
      <p:sp>
        <p:nvSpPr>
          <p:cNvPr id="4" name="QC_5_BD.132_2#7116879df.choices?vcp=1&amp;pid=46de891e3&amp;color=0,0,0&amp;vtp=1&amp;bbb=1"/>
          <p:cNvSpPr/>
          <p:nvPr/>
        </p:nvSpPr>
        <p:spPr>
          <a:xfrm>
            <a:off x="576072" y="1063933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3654425" algn="l"/>
                <a:tab pos="7512685" algn="l"/>
              </a:tabLst>
              <a:defRPr/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road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B.The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bridge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C.The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river.</a:t>
            </a:r>
            <a:endParaRPr lang="en-US" altLang="zh-CN" sz="2400" dirty="0"/>
          </a:p>
        </p:txBody>
      </p:sp>
      <p:sp>
        <p:nvSpPr>
          <p:cNvPr id="5" name="QC_5_BD.134_1#637e9fa5a?vcp=1&amp;pid=46de891e3&amp;color=0,0,0&amp;vtp=1&amp;bbb=1"/>
          <p:cNvSpPr/>
          <p:nvPr/>
        </p:nvSpPr>
        <p:spPr>
          <a:xfrm>
            <a:off x="576072" y="1586792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54.What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infer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from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passage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?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</p:txBody>
      </p:sp>
      <p:sp>
        <p:nvSpPr>
          <p:cNvPr id="7" name="QC_5_BD.134_2#637e9fa5a.choices?vcp=1&amp;pid=46de891e3&amp;color=0,0,0&amp;vtp=1&amp;bbb=1"/>
          <p:cNvSpPr/>
          <p:nvPr/>
        </p:nvSpPr>
        <p:spPr>
          <a:xfrm>
            <a:off x="576072" y="2109651"/>
            <a:ext cx="10954512" cy="1676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A.Squire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Gordon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didn't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like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Black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Beauty.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B.Black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Beauty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knew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bridge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dangerous.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C.Black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Beauty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got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his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name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from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his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appearance.</a:t>
            </a:r>
            <a:endParaRPr lang="en-US" altLang="zh-CN" sz="2400" dirty="0"/>
          </a:p>
        </p:txBody>
      </p:sp>
      <p:sp>
        <p:nvSpPr>
          <p:cNvPr id="8" name="QC_5_BD.136_1#ccb7cb74a?vcp=1&amp;pid=46de891e3&amp;color=0,0,0&amp;vtp=1&amp;bbb=1"/>
          <p:cNvSpPr/>
          <p:nvPr/>
        </p:nvSpPr>
        <p:spPr>
          <a:xfrm>
            <a:off x="576072" y="3811451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55.Which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words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best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describe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Black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Beauty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?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</p:txBody>
      </p:sp>
      <p:sp>
        <p:nvSpPr>
          <p:cNvPr id="10" name="QC_5_BD.136_2#ccb7cb74a.choices?vcp=1&amp;pid=46de891e3&amp;color=0,0,0&amp;vtp=1&amp;bbb=1"/>
          <p:cNvSpPr/>
          <p:nvPr/>
        </p:nvSpPr>
        <p:spPr>
          <a:xfrm>
            <a:off x="576072" y="4334310"/>
            <a:ext cx="10954512" cy="1676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A.Brave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clever.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B.Lovely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but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lazy.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C.Hard-working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beautiful.</a:t>
            </a:r>
            <a:endParaRPr lang="en-US" altLang="zh-CN" sz="2400" dirty="0"/>
          </a:p>
        </p:txBody>
      </p:sp>
      <p:sp>
        <p:nvSpPr>
          <p:cNvPr id="11" name="QC_5_AN.133_1#7116879df.bracket?vcp=1&amp;pid=46de891e3&amp;color=0,0,0&amp;vpa=58&amp;vtp=1&amp;answeroption=B"/>
          <p:cNvSpPr txBox="1"/>
          <p:nvPr/>
        </p:nvSpPr>
        <p:spPr>
          <a:xfrm>
            <a:off x="4104132" y="1096953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  <p:sp>
        <p:nvSpPr>
          <p:cNvPr id="12" name="QC_5_AN.135_1#637e9fa5a.bracket?vcp=1&amp;pid=46de891e3&amp;color=0,0,0&amp;vpa=59&amp;vtp=1&amp;answeroption=B"/>
          <p:cNvSpPr txBox="1"/>
          <p:nvPr/>
        </p:nvSpPr>
        <p:spPr>
          <a:xfrm>
            <a:off x="449072" y="2739571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  <p:sp>
        <p:nvSpPr>
          <p:cNvPr id="13" name="QC_5_AN.137_1#ccb7cb74a.bracket?vcp=1&amp;pid=46de891e3&amp;color=0,0,0&amp;vpa=60&amp;vtp=1&amp;answeroption=A"/>
          <p:cNvSpPr txBox="1"/>
          <p:nvPr/>
        </p:nvSpPr>
        <p:spPr>
          <a:xfrm>
            <a:off x="449072" y="4392730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/>
      <p:bldP spid="12" grpId="0" build="p"/>
      <p:bldP spid="13" grpId="0" build="p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138_1#b027af395?sp=1&amp;vcp=1&amp;pid=fa0f46884&amp;color=0,0,0&amp;vtp=1&amp;bt=1&amp;bbb=1&amp;hb=1"/>
          <p:cNvSpPr/>
          <p:nvPr/>
        </p:nvSpPr>
        <p:spPr>
          <a:xfrm>
            <a:off x="576072" y="414179"/>
            <a:ext cx="10954512" cy="2794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Start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Spring，the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first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solar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term(节气)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year，falls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February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3rd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this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year.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After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day，everything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turns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green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becomes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full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energy.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People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clearly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see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daytime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becoming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longer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weather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becoming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warmer！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138_2#b027af395?vcp=1&amp;pid=fa0f46884&amp;color=0,0,0&amp;mp=1&amp;vtp=1&amp;bt=1&amp;bbb=1&amp;hb=1"/>
          <p:cNvSpPr/>
          <p:nvPr/>
        </p:nvSpPr>
        <p:spPr>
          <a:xfrm>
            <a:off x="576072" y="1774349"/>
            <a:ext cx="10954512" cy="3352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Start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Spring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has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been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important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part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people's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lives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since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Spring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Autumn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Period.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time，there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were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only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4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solar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terms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According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experts，the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24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solar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terms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were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first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recorded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books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during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Western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Han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Dynasty.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During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this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time，the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Start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Spring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set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Spring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Festival.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However，in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1913，the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first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day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first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month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lunar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year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made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official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Spring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Festival.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138_3#b027af395?vcp=1&amp;pid=fa0f46884&amp;color=0,0,0&amp;mp=1&amp;vtp=1&amp;bt=1&amp;bbb=1&amp;hb=1"/>
          <p:cNvSpPr/>
          <p:nvPr/>
        </p:nvSpPr>
        <p:spPr>
          <a:xfrm>
            <a:off x="677545" y="944880"/>
            <a:ext cx="10742295" cy="5029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About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3,000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years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ago，people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China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began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holding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special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ceremony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first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day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Start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Spring.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made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sacrifices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Gou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Mang，who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charge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farming.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Qing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Dynasty，greeting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spring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had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become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important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folk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activity.</a:t>
            </a:r>
            <a:endParaRPr lang="en-US" altLang="zh-CN" sz="2400" dirty="0"/>
          </a:p>
          <a:p>
            <a:pPr algn="l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There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many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interesting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traditions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about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Start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Spring.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China，it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said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egg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set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upright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day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Start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dirty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Spring，Spring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Equinox(春分)，and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Autumn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Equinox.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People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believe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dirty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if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someone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make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egg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stand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day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Start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Spring，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they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will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have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good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luck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future.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However，scientists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say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standing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138_4#b027af395?vcp=1&amp;pid=fa0f46884&amp;color=0,0,0&amp;mp=1&amp;vtp=1&amp;bt=1&amp;bbb=1&amp;hb=1"/>
          <p:cNvSpPr/>
          <p:nvPr/>
        </p:nvSpPr>
        <p:spPr>
          <a:xfrm>
            <a:off x="576072" y="1219359"/>
            <a:ext cx="10954512" cy="4470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   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an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egg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up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has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nothing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to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do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with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time</a:t>
            </a:r>
            <a:r>
              <a:rPr lang="en-US" altLang="zh-CN" sz="2400" b="1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，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but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how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balances.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key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dirty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shift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egg's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centre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gravity(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重力)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lowest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part.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It's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best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dirty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choose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egg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about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4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5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days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old，as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its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yolk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lower.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many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dirty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Chinese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people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follow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custom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“biting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spring”.They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eat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spring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dirty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pancakes，spring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rolls，or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take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few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bites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carrots.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This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tradition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dirty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believed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welcome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new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season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bring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good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luck.</a:t>
            </a:r>
            <a:endParaRPr lang="en-US" altLang="zh-CN" sz="2400" dirty="0"/>
          </a:p>
          <a:p>
            <a:pPr algn="l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    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39_1#e0defaa20?vcp=1&amp;pid=b027af395&amp;color=0,0,0&amp;vtp=1&amp;bt=1&amp;bbb=1&amp;hb=1"/>
          <p:cNvSpPr/>
          <p:nvPr/>
        </p:nvSpPr>
        <p:spPr>
          <a:xfrm>
            <a:off x="576072" y="1415420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56.How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many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solar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terms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were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there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Spring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Autumn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Period?</a:t>
            </a:r>
            <a:endParaRPr lang="en-US" altLang="zh-CN" sz="2400" dirty="0"/>
          </a:p>
        </p:txBody>
      </p:sp>
      <p:sp>
        <p:nvSpPr>
          <p:cNvPr id="4" name="QC_5_BD.139_2#e0defaa20.choices?vcp=1&amp;pid=b027af395&amp;color=0,0,0&amp;vtp=1&amp;bbb=1"/>
          <p:cNvSpPr/>
          <p:nvPr/>
        </p:nvSpPr>
        <p:spPr>
          <a:xfrm>
            <a:off x="576072" y="1930713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3629025" algn="l"/>
                <a:tab pos="7385685" algn="l"/>
              </a:tabLst>
              <a:defRPr/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A.4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B.12.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C.24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endParaRPr lang="en-US" altLang="zh-CN" sz="2400" dirty="0"/>
          </a:p>
        </p:txBody>
      </p:sp>
      <p:sp>
        <p:nvSpPr>
          <p:cNvPr id="5" name="QC_5_BD.141_1#925f58a16?vcp=1&amp;pid=b027af395&amp;color=0,0,0&amp;vtp=1&amp;bbb=1"/>
          <p:cNvSpPr/>
          <p:nvPr/>
        </p:nvSpPr>
        <p:spPr>
          <a:xfrm>
            <a:off x="576072" y="2453572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57.What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Start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Spring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ceremony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ancient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China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?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</p:txBody>
      </p:sp>
      <p:sp>
        <p:nvSpPr>
          <p:cNvPr id="7" name="QC_5_BD.141_2#925f58a16.choices?vcp=1&amp;pid=b027af395&amp;color=0,0,0&amp;vtp=1&amp;bbb=1"/>
          <p:cNvSpPr/>
          <p:nvPr/>
        </p:nvSpPr>
        <p:spPr>
          <a:xfrm>
            <a:off x="576072" y="2976431"/>
            <a:ext cx="10954512" cy="1676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celebrate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winter's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end.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B.To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honour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Gou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Mang.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C.To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prepare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New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Year.</a:t>
            </a:r>
            <a:endParaRPr lang="en-US" altLang="zh-CN" sz="2400" dirty="0"/>
          </a:p>
        </p:txBody>
      </p:sp>
      <p:sp>
        <p:nvSpPr>
          <p:cNvPr id="8" name="QC_5_AN.140_1#e0defaa20.bracket?vcp=1&amp;pid=b027af395&amp;color=0,0,0&amp;vpa=61&amp;vtp=1&amp;answeroption=A"/>
          <p:cNvSpPr txBox="1"/>
          <p:nvPr/>
        </p:nvSpPr>
        <p:spPr>
          <a:xfrm>
            <a:off x="449072" y="1963733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  <p:sp>
        <p:nvSpPr>
          <p:cNvPr id="9" name="QC_5_AN.142_1#925f58a16.bracket?vcp=1&amp;pid=b027af395&amp;color=0,0,0&amp;vpa=62&amp;vtp=1&amp;answeroption=B"/>
          <p:cNvSpPr txBox="1"/>
          <p:nvPr/>
        </p:nvSpPr>
        <p:spPr>
          <a:xfrm>
            <a:off x="449072" y="3606351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379855" y="871220"/>
            <a:ext cx="6045200" cy="6553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l">
              <a:lnSpc>
                <a:spcPts val="4400"/>
              </a:lnSpc>
            </a:pPr>
            <a:r>
              <a:rPr lang="en-US" altLang="zh-CN" sz="2400" b="1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根据语篇内容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，选择最佳选项。</a:t>
            </a:r>
            <a:endParaRPr lang="en-US" altLang="zh-CN" sz="2400" b="1" dirty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  <a:sym typeface="+mn-ea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9" grpId="0" build="p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43_1#92301baf5?vcp=1&amp;pid=b027af395&amp;color=0,0,0&amp;mp=1&amp;vtp=1&amp;bt=1&amp;bbb=1"/>
          <p:cNvSpPr/>
          <p:nvPr/>
        </p:nvSpPr>
        <p:spPr>
          <a:xfrm>
            <a:off x="576072" y="1123320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58.What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key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standing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egg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upright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？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</p:txBody>
      </p:sp>
      <p:sp>
        <p:nvSpPr>
          <p:cNvPr id="4" name="QC_5_BD.143_2#92301baf5.choices?vcp=1&amp;pid=b027af395&amp;color=0,0,0&amp;vtp=1&amp;bbb=1"/>
          <p:cNvSpPr/>
          <p:nvPr/>
        </p:nvSpPr>
        <p:spPr>
          <a:xfrm>
            <a:off x="576072" y="1647757"/>
            <a:ext cx="10954512" cy="1676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A.Balancing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its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centre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gravity.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B.The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egg's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freshness.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C.The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special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date.</a:t>
            </a:r>
            <a:endParaRPr lang="en-US" altLang="zh-CN" sz="2400" dirty="0"/>
          </a:p>
        </p:txBody>
      </p:sp>
      <p:sp>
        <p:nvSpPr>
          <p:cNvPr id="5" name="QC_5_BD.145_1#7fed8ccb7?vcp=1&amp;pid=b027af395&amp;color=0,0,0&amp;vtp=1&amp;bbb=1"/>
          <p:cNvSpPr/>
          <p:nvPr/>
        </p:nvSpPr>
        <p:spPr>
          <a:xfrm>
            <a:off x="576072" y="3349557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59.What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purpose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“biting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spring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”？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</p:txBody>
      </p:sp>
      <p:sp>
        <p:nvSpPr>
          <p:cNvPr id="7" name="QC_5_BD.145_2#7fed8ccb7.choices?vcp=1&amp;pid=b027af395&amp;color=0,0,0&amp;vtp=1&amp;bbb=1"/>
          <p:cNvSpPr/>
          <p:nvPr/>
        </p:nvSpPr>
        <p:spPr>
          <a:xfrm>
            <a:off x="576072" y="3872416"/>
            <a:ext cx="10954512" cy="1676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get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good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luck.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B.To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welcome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new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year.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C.To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celebrate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harvest.</a:t>
            </a:r>
            <a:endParaRPr lang="en-US" altLang="zh-CN" sz="2400" dirty="0"/>
          </a:p>
        </p:txBody>
      </p:sp>
      <p:sp>
        <p:nvSpPr>
          <p:cNvPr id="8" name="QC_5_AN.144_1#92301baf5.bracket?vcp=1&amp;pid=b027af395&amp;color=0,0,0&amp;mp=1&amp;vpa=63&amp;vtp=1&amp;answeroption=A"/>
          <p:cNvSpPr txBox="1"/>
          <p:nvPr/>
        </p:nvSpPr>
        <p:spPr>
          <a:xfrm>
            <a:off x="449072" y="1706177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  <p:sp>
        <p:nvSpPr>
          <p:cNvPr id="9" name="QC_5_AN.146_1#7fed8ccb7.bracket?vcp=1&amp;pid=b027af395&amp;color=0,0,0&amp;vpa=64&amp;vtp=1&amp;answeroption=A"/>
          <p:cNvSpPr txBox="1"/>
          <p:nvPr/>
        </p:nvSpPr>
        <p:spPr>
          <a:xfrm>
            <a:off x="449072" y="3930836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9" grpId="0" build="p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47_1#8cc2e249d?vcp=1&amp;pid=b027af395&amp;color=0,0,0&amp;mp=1&amp;vtp=1&amp;bt=1&amp;bbb=1"/>
          <p:cNvSpPr/>
          <p:nvPr/>
        </p:nvSpPr>
        <p:spPr>
          <a:xfrm>
            <a:off x="576072" y="2285370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60.Which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following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NOT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true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about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Start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Spring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？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</p:txBody>
      </p:sp>
      <p:sp>
        <p:nvSpPr>
          <p:cNvPr id="4" name="QC_5_BD.147_2#8cc2e249d.choices?vcp=1&amp;pid=b027af395&amp;color=0,0,0&amp;vtp=1&amp;bbb=1"/>
          <p:cNvSpPr/>
          <p:nvPr/>
        </p:nvSpPr>
        <p:spPr>
          <a:xfrm>
            <a:off x="576072" y="2809807"/>
            <a:ext cx="10954512" cy="1676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A.It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marks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beginning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lively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season.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B.There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interesting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traditions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about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it.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C.It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not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considered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important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during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Qing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Dynasty.</a:t>
            </a:r>
            <a:endParaRPr lang="en-US" altLang="zh-CN" sz="2400" dirty="0"/>
          </a:p>
        </p:txBody>
      </p:sp>
      <p:sp>
        <p:nvSpPr>
          <p:cNvPr id="5" name="QC_5_AN.148_1#8cc2e249d.bracket?vcp=1&amp;pid=b027af395&amp;color=0,0,0&amp;mp=1&amp;vpa=65&amp;vtp=1&amp;answeroption=C"/>
          <p:cNvSpPr txBox="1"/>
          <p:nvPr/>
        </p:nvSpPr>
        <p:spPr>
          <a:xfrm>
            <a:off x="449072" y="4011227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149_1#e3c93cbb8?sp=1&amp;vcp=1&amp;pid=fa0f46884&amp;color=0,0,0&amp;vtp=1&amp;bt=1&amp;bbb=1&amp;hb=1"/>
          <p:cNvSpPr/>
          <p:nvPr/>
        </p:nvSpPr>
        <p:spPr>
          <a:xfrm>
            <a:off x="576072" y="658018"/>
            <a:ext cx="10954512" cy="5588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</a:t>
            </a:r>
            <a:endParaRPr lang="en-US" altLang="zh-CN" sz="2400" dirty="0"/>
          </a:p>
          <a:p>
            <a:pPr algn="just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Tongren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city，Guizhou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Province，there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special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handicraft(手工艺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just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called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leaf-vein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embroidery(叶脉刺绣).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This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type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embroidery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began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just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Song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Dynasty.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used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communication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among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different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ethnic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groups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just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southwestern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China.</a:t>
            </a:r>
            <a:endParaRPr lang="en-US" altLang="zh-CN" sz="2400" dirty="0"/>
          </a:p>
          <a:p>
            <a:pPr algn="just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Making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leaf-vein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embroidery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not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easy.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takes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lot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steps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，including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just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choosing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right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leaves，drying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them，creating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designs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embroidering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dirty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just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Yang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Li，a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master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this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craft，mentioned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last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10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years，only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just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about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20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people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could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have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completed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whole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process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by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themselves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endParaRPr lang="en-US" altLang="zh-CN" sz="2400" dirty="0"/>
          </a:p>
          <a:p>
            <a:pPr algn="just">
              <a:lnSpc>
                <a:spcPts val="4400"/>
              </a:lnSpc>
            </a:pP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5262e68c8?vcp=1&amp;pid=bb1b86812&amp;color=0,0,0&amp;vtp=1&amp;bt=1&amp;bbb=1"/>
          <p:cNvSpPr/>
          <p:nvPr/>
        </p:nvSpPr>
        <p:spPr>
          <a:xfrm>
            <a:off x="576072" y="539496"/>
            <a:ext cx="10954512" cy="72136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600"/>
              </a:lnSpc>
            </a:pP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一、听力（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本大题共</a:t>
            </a:r>
            <a:r>
              <a:rPr lang="en-US" altLang="zh-CN" sz="26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30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小题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每小题</a:t>
            </a:r>
            <a:r>
              <a:rPr lang="en-US" altLang="zh-CN" sz="26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1</a:t>
            </a:r>
            <a:r>
              <a:rPr lang="en-US" altLang="zh-CN" sz="26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共</a:t>
            </a:r>
            <a:r>
              <a:rPr lang="en-US" altLang="zh-CN" sz="26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30</a:t>
            </a:r>
            <a:r>
              <a:rPr lang="en-US" altLang="zh-CN" sz="26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600" dirty="0"/>
          </a:p>
        </p:txBody>
      </p:sp>
      <p:sp>
        <p:nvSpPr>
          <p:cNvPr id="3" name="C_4_BD#e2b90790e?vcp=1&amp;pid=5262e68c8&amp;color=0,0,0&amp;vtp=1&amp;bbb=1"/>
          <p:cNvSpPr/>
          <p:nvPr/>
        </p:nvSpPr>
        <p:spPr>
          <a:xfrm>
            <a:off x="576072" y="1117088"/>
            <a:ext cx="10954512" cy="89509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（一）听句子，选图片。</a:t>
            </a:r>
            <a:endParaRPr lang="en-US" altLang="zh-CN" sz="2400" dirty="0"/>
          </a:p>
        </p:txBody>
      </p:sp>
      <p:sp>
        <p:nvSpPr>
          <p:cNvPr id="4" name="QM_5_BD.1_1#857327301?vcp=1&amp;pid=e2b90790e&amp;color=0,0,0&amp;vtp=1&amp;bbb=1&amp;hb=1"/>
          <p:cNvSpPr/>
          <p:nvPr/>
        </p:nvSpPr>
        <p:spPr>
          <a:xfrm>
            <a:off x="576072" y="1648832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你将听到五个句子，请选出与所听句子内容相符的图片，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有一幅图是多余的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每个句子读两遍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</p:txBody>
      </p:sp>
      <p:pic>
        <p:nvPicPr>
          <p:cNvPr id="5" name="QM_5_BD.1_3#857327301?iti=1&amp;htil=1&amp;vcp=1&amp;pid=e2b90790e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95985" y="3033395"/>
            <a:ext cx="969645" cy="1468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6" name="QM_5_BD.1_4#857327301?iti=2&amp;htil=1&amp;vcp=1&amp;pid=e2b90790e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07285" y="3064510"/>
            <a:ext cx="2148840" cy="14058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7" name="QM_5_BD.1_5#857327301?iti=3&amp;htil=1&amp;vcp=1&amp;pid=e2b90790e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900930" y="3178175"/>
            <a:ext cx="1189990" cy="1454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8" name="QM_5_BD.1_6#857327301?iti=4&amp;htil=1&amp;vcp=1&amp;pid=e2b90790e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517640" y="3064510"/>
            <a:ext cx="1190625" cy="15773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9" name="QM_5_BD.1_7#857327301?iti=5&amp;htil=1&amp;vcp=1&amp;pid=e2b90790e&amp;color=0,0,0&amp;tib=255,255,255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096250" y="3052445"/>
            <a:ext cx="1605915" cy="15894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10" name="QM_5_BD.1_8#857327301?iti=6&amp;htil=1&amp;vcp=1&amp;pid=e2b90790e&amp;color=0,0,0&amp;tib=255,255,255&amp;vtp=1" descr="preencoded.pn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106025" y="3154680"/>
            <a:ext cx="1305560" cy="14585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11" name="QM_5_BD.1_9#857327301?iti=1&amp;htil=1&amp;vcp=1&amp;pid=e2b90790e&amp;color=0,0,0&amp;vtp=1"/>
          <p:cNvSpPr/>
          <p:nvPr/>
        </p:nvSpPr>
        <p:spPr>
          <a:xfrm>
            <a:off x="1195134" y="4768406"/>
            <a:ext cx="288925" cy="895096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ctr">
              <a:lnSpc>
                <a:spcPct val="1500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12" name="QM_5_BD.1_10#857327301?iti=2&amp;htil=1&amp;vcp=1&amp;pid=e2b90790e&amp;color=0,0,0&amp;vtp=1"/>
          <p:cNvSpPr/>
          <p:nvPr/>
        </p:nvSpPr>
        <p:spPr>
          <a:xfrm>
            <a:off x="3279553" y="4768406"/>
            <a:ext cx="271462" cy="895096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ctr">
              <a:lnSpc>
                <a:spcPct val="1500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13" name="QM_5_BD.1_11#857327301?iti=3&amp;htil=1&amp;vcp=1&amp;pid=e2b90790e&amp;color=0,0,0&amp;vtp=1"/>
          <p:cNvSpPr/>
          <p:nvPr/>
        </p:nvSpPr>
        <p:spPr>
          <a:xfrm>
            <a:off x="5355654" y="4768406"/>
            <a:ext cx="288925" cy="895096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ctr">
              <a:lnSpc>
                <a:spcPct val="1500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14" name="QM_5_BD.1_12#857327301?iti=4&amp;htil=1&amp;vcp=1&amp;pid=e2b90790e&amp;color=0,0,0&amp;vtp=1"/>
          <p:cNvSpPr/>
          <p:nvPr/>
        </p:nvSpPr>
        <p:spPr>
          <a:xfrm>
            <a:off x="6900990" y="4768406"/>
            <a:ext cx="288925" cy="895096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ctr">
              <a:lnSpc>
                <a:spcPct val="1500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</a:t>
            </a:r>
            <a:endParaRPr lang="en-US" altLang="zh-CN" sz="2400" dirty="0"/>
          </a:p>
        </p:txBody>
      </p:sp>
      <p:sp>
        <p:nvSpPr>
          <p:cNvPr id="15" name="QM_5_BD.1_13#857327301?iti=5&amp;htil=1&amp;vcp=1&amp;pid=e2b90790e&amp;color=0,0,0&amp;vtp=1"/>
          <p:cNvSpPr/>
          <p:nvPr/>
        </p:nvSpPr>
        <p:spPr>
          <a:xfrm>
            <a:off x="8679085" y="4768406"/>
            <a:ext cx="271462" cy="895096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ctr">
              <a:lnSpc>
                <a:spcPct val="1500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</a:t>
            </a:r>
            <a:endParaRPr lang="en-US" altLang="zh-CN" sz="2400" dirty="0"/>
          </a:p>
        </p:txBody>
      </p:sp>
      <p:sp>
        <p:nvSpPr>
          <p:cNvPr id="16" name="QM_5_BD.1_14#857327301?iti=6&amp;htil=1&amp;vcp=1&amp;pid=e2b90790e&amp;color=0,0,0&amp;vtp=1"/>
          <p:cNvSpPr/>
          <p:nvPr/>
        </p:nvSpPr>
        <p:spPr>
          <a:xfrm>
            <a:off x="10544048" y="4777550"/>
            <a:ext cx="254000" cy="895096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ctr">
              <a:lnSpc>
                <a:spcPct val="1500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149_1#e3c93cbb8?sp=1&amp;vcp=1&amp;pid=fa0f46884&amp;color=0,0,0&amp;vtp=1&amp;bt=1&amp;bbb=1&amp;hb=1"/>
          <p:cNvSpPr/>
          <p:nvPr/>
        </p:nvSpPr>
        <p:spPr>
          <a:xfrm>
            <a:off x="575945" y="654050"/>
            <a:ext cx="11193780" cy="5588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Because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long，hard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work，passing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traditional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craft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faces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challenges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“I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have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introduced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this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art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universities，communities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villages，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but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very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few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people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have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continued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it，”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Yang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said.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“I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feel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duty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dirty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lifetime，I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must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pass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this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craft.”</a:t>
            </a:r>
            <a:endParaRPr lang="en-US" altLang="zh-CN" sz="2400" dirty="0"/>
          </a:p>
          <a:p>
            <a:pPr algn="l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2022，Yang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set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up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Guizhou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embroidery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intangible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cultural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heritage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industry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base(黔绣非物质文化遗产产业基地)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started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share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traditional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skills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leaf-vein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embroidery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making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short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videos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online.</a:t>
            </a:r>
            <a:endParaRPr lang="en-US" altLang="zh-CN" sz="2400" dirty="0"/>
          </a:p>
          <a:p>
            <a:pPr algn="l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“Leaf-vein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embroidery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treasure.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hope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more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young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people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will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return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their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hometowns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continue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its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legacy,”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Yang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said.</a:t>
            </a:r>
            <a:endParaRPr lang="en-US" altLang="zh-CN" sz="2400" dirty="0"/>
          </a:p>
          <a:p>
            <a:pPr algn="l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    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150_1#8e3b2a95a?vcp=1&amp;pid=e3c93cbb8&amp;color=0,0,0&amp;vtp=1&amp;bt=1&amp;bbb=1"/>
          <p:cNvSpPr/>
          <p:nvPr/>
        </p:nvSpPr>
        <p:spPr>
          <a:xfrm>
            <a:off x="574802" y="1778871"/>
            <a:ext cx="10954512" cy="571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5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61.In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which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dynasty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did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leaf-vein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embroidery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begin?</a:t>
            </a:r>
            <a:endParaRPr lang="en-US" altLang="zh-CN" sz="2400" dirty="0"/>
          </a:p>
        </p:txBody>
      </p:sp>
      <p:sp>
        <p:nvSpPr>
          <p:cNvPr id="3" name="QO_5_AN.151_1#8e3b2a95a?vcp=1&amp;pid=e3c93cbb8&amp;color=0,0,0&amp;vtp=1&amp;bbb=1"/>
          <p:cNvSpPr/>
          <p:nvPr/>
        </p:nvSpPr>
        <p:spPr>
          <a:xfrm>
            <a:off x="574802" y="2340518"/>
            <a:ext cx="10954512" cy="571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5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Song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Dynasty.</a:t>
            </a:r>
            <a:endParaRPr lang="en-US" altLang="zh-CN" sz="2400" dirty="0"/>
          </a:p>
        </p:txBody>
      </p:sp>
      <p:sp>
        <p:nvSpPr>
          <p:cNvPr id="4" name="QO_5_BD.152_1#442cdcf66?vcp=1&amp;pid=e3c93cbb8&amp;color=0,0,0&amp;vtp=1&amp;bbb=1"/>
          <p:cNvSpPr/>
          <p:nvPr/>
        </p:nvSpPr>
        <p:spPr>
          <a:xfrm>
            <a:off x="574802" y="2890428"/>
            <a:ext cx="10954512" cy="571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5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62.How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many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steps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mentioned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make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leaf-vein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embroidery?</a:t>
            </a:r>
            <a:endParaRPr lang="en-US" altLang="zh-CN" sz="2400" dirty="0"/>
          </a:p>
        </p:txBody>
      </p:sp>
      <p:sp>
        <p:nvSpPr>
          <p:cNvPr id="5" name="QO_5_AN.153_1#442cdcf66?vcp=1&amp;pid=e3c93cbb8&amp;color=0,0,0&amp;vtp=1&amp;bbb=1"/>
          <p:cNvSpPr/>
          <p:nvPr/>
        </p:nvSpPr>
        <p:spPr>
          <a:xfrm>
            <a:off x="574802" y="3440338"/>
            <a:ext cx="10954512" cy="571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5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Four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steps.</a:t>
            </a:r>
            <a:endParaRPr lang="en-US" altLang="zh-CN" sz="2400" dirty="0"/>
          </a:p>
        </p:txBody>
      </p:sp>
      <p:sp>
        <p:nvSpPr>
          <p:cNvPr id="6" name="QO_5_BD.154_1#b0d40ef89?vcp=1&amp;pid=e3c93cbb8&amp;color=0,0,0&amp;vtp=1&amp;bbb=1"/>
          <p:cNvSpPr/>
          <p:nvPr/>
        </p:nvSpPr>
        <p:spPr>
          <a:xfrm>
            <a:off x="574802" y="3990248"/>
            <a:ext cx="10954512" cy="571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5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63.What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does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Yang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Li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think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her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duty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is?</a:t>
            </a:r>
            <a:endParaRPr lang="en-US" altLang="zh-CN" sz="2400" dirty="0"/>
          </a:p>
        </p:txBody>
      </p:sp>
      <p:sp>
        <p:nvSpPr>
          <p:cNvPr id="7" name="QO_5_AN.155_1#b0d40ef89?vcp=1&amp;pid=e3c93cbb8&amp;color=0,0,0&amp;vtp=1&amp;bbb=1"/>
          <p:cNvSpPr/>
          <p:nvPr/>
        </p:nvSpPr>
        <p:spPr>
          <a:xfrm>
            <a:off x="574802" y="4540158"/>
            <a:ext cx="10954512" cy="571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5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pass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leaf-vein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embroidery.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/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Passing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leaf-vein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embroidery.</a:t>
            </a:r>
            <a:endParaRPr lang="en-US" altLang="zh-CN" sz="2400" dirty="0"/>
          </a:p>
        </p:txBody>
      </p:sp>
      <p:sp>
        <p:nvSpPr>
          <p:cNvPr id="12" name="文本框 11"/>
          <p:cNvSpPr txBox="1"/>
          <p:nvPr/>
        </p:nvSpPr>
        <p:spPr>
          <a:xfrm>
            <a:off x="1148715" y="1365885"/>
            <a:ext cx="6045200" cy="6553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l">
              <a:lnSpc>
                <a:spcPts val="4400"/>
              </a:lnSpc>
            </a:pPr>
            <a:r>
              <a:rPr lang="en-US" altLang="zh-CN" sz="2400" b="1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根据语篇内容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，回答下列问题。</a:t>
            </a:r>
            <a:endParaRPr lang="en-US" altLang="zh-CN" sz="2400" b="1" dirty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  <a:sym typeface="+mn-ea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  <p:bldP spid="7" grpId="0" animBg="1" build="p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" name="QO_5_BD.156_1#3e987a3ff?vcp=1&amp;pid=e3c93cbb8&amp;color=0,0,0&amp;vtp=1&amp;bbb=1"/>
          <p:cNvSpPr/>
          <p:nvPr/>
        </p:nvSpPr>
        <p:spPr>
          <a:xfrm>
            <a:off x="416052" y="1470568"/>
            <a:ext cx="10954512" cy="571500"/>
          </a:xfrm>
          <a:prstGeom prst="rect">
            <a:avLst/>
          </a:prstGeom>
          <a:noFill/>
        </p:spPr>
        <p:txBody>
          <a:bodyPr wrap="none" lIns="0" tIns="0" rIns="0" bIns="0" rtlCol="0" anchor="t"/>
          <a:p>
            <a:pPr algn="l">
              <a:lnSpc>
                <a:spcPts val="45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64.How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did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Yang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Li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share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skills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leaf-vein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embroidery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online?</a:t>
            </a:r>
            <a:endParaRPr lang="en-US" altLang="zh-CN" sz="2400" dirty="0"/>
          </a:p>
        </p:txBody>
      </p:sp>
      <p:sp>
        <p:nvSpPr>
          <p:cNvPr id="9" name="QO_5_AN.157_1#3e987a3ff?vcp=1&amp;pid=e3c93cbb8&amp;color=0,0,0&amp;vtp=1&amp;bbb=1"/>
          <p:cNvSpPr/>
          <p:nvPr/>
        </p:nvSpPr>
        <p:spPr>
          <a:xfrm>
            <a:off x="416052" y="2020478"/>
            <a:ext cx="10954512" cy="571500"/>
          </a:xfrm>
          <a:prstGeom prst="rect">
            <a:avLst/>
          </a:prstGeom>
          <a:noFill/>
        </p:spPr>
        <p:txBody>
          <a:bodyPr wrap="none" lIns="0" tIns="0" rIns="0" bIns="0" rtlCol="0" anchor="t"/>
          <a:p>
            <a:pPr algn="l">
              <a:lnSpc>
                <a:spcPts val="45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By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making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short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videos.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/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Through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short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videos.</a:t>
            </a:r>
            <a:endParaRPr lang="en-US" altLang="zh-CN" sz="2400" dirty="0"/>
          </a:p>
        </p:txBody>
      </p:sp>
      <p:sp>
        <p:nvSpPr>
          <p:cNvPr id="10" name="QO_5_BD.158_1#92a47383e?vcp=1&amp;pid=e3c93cbb8&amp;color=0,0,0&amp;vtp=1&amp;bbb=1"/>
          <p:cNvSpPr/>
          <p:nvPr/>
        </p:nvSpPr>
        <p:spPr>
          <a:xfrm>
            <a:off x="416052" y="2570388"/>
            <a:ext cx="10954512" cy="571500"/>
          </a:xfrm>
          <a:prstGeom prst="rect">
            <a:avLst/>
          </a:prstGeom>
          <a:noFill/>
        </p:spPr>
        <p:txBody>
          <a:bodyPr wrap="none" lIns="0" tIns="0" rIns="0" bIns="0" rtlCol="0" anchor="t"/>
          <a:p>
            <a:pPr algn="l">
              <a:lnSpc>
                <a:spcPts val="45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65.Please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list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one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way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teenagers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pass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traditional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culture.</a:t>
            </a:r>
            <a:endParaRPr lang="en-US" altLang="zh-CN" sz="2400" dirty="0"/>
          </a:p>
        </p:txBody>
      </p:sp>
      <p:sp>
        <p:nvSpPr>
          <p:cNvPr id="11" name="QO_5_AN.159_1#92a47383e?vcp=1&amp;pid=e3c93cbb8&amp;color=0,0,0&amp;vtp=1&amp;bbb=1&amp;hb=1"/>
          <p:cNvSpPr/>
          <p:nvPr/>
        </p:nvSpPr>
        <p:spPr>
          <a:xfrm>
            <a:off x="415925" y="3120390"/>
            <a:ext cx="11520805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p>
            <a:pPr algn="l">
              <a:lnSpc>
                <a:spcPts val="41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Take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some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courses.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/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Do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voluntary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work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museums.（开放性试题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400" b="1" i="0">
              <a:solidFill>
                <a:srgbClr val="A00021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algn="l">
              <a:lnSpc>
                <a:spcPts val="41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言之有理即可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。）</a:t>
            </a:r>
            <a:endParaRPr lang="en-US" altLang="zh-CN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 build="p"/>
      <p:bldP spid="11" grpId="0" animBg="1" build="p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9fccfa31a?vcp=1&amp;pid=bb1b86812&amp;color=0,0,0&amp;vtp=1&amp;bt=1&amp;bbb=1"/>
          <p:cNvSpPr/>
          <p:nvPr/>
        </p:nvSpPr>
        <p:spPr>
          <a:xfrm>
            <a:off x="576072" y="539496"/>
            <a:ext cx="10954512" cy="72136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600"/>
              </a:lnSpc>
            </a:pP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五、选词填空（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本大题共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10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小题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每小题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1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共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10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600" dirty="0"/>
          </a:p>
        </p:txBody>
      </p:sp>
      <p:sp>
        <p:nvSpPr>
          <p:cNvPr id="3" name="QM_4_BD.160_1#0ab524fb1?vcp=1&amp;pid=9fccfa31a&amp;color=0,0,0&amp;vtp=1&amp;bbb=1&amp;hb=1"/>
          <p:cNvSpPr/>
          <p:nvPr/>
        </p:nvSpPr>
        <p:spPr>
          <a:xfrm>
            <a:off x="576072" y="1117088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根据语篇内容，从方框中选择恰当的单词，并用其正确形式填空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将单词填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写在答题卡对应的横线上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。每个单词只能用一次。</a:t>
            </a:r>
            <a:endParaRPr lang="en-US" altLang="zh-CN" sz="2400" dirty="0"/>
          </a:p>
        </p:txBody>
      </p:sp>
      <p:graphicFrame>
        <p:nvGraphicFramePr>
          <p:cNvPr id="54" name="QM_4_BD.160_2#0ab524fb1?colgroup=35&amp;vcp=1&amp;pid=9fccfa31a&amp;color=0,0,0&amp;vtp=1&amp;bbb=1&amp;hb=1"/>
          <p:cNvGraphicFramePr>
            <a:graphicFrameLocks noGrp="1"/>
          </p:cNvGraphicFramePr>
          <p:nvPr/>
        </p:nvGraphicFramePr>
        <p:xfrm>
          <a:off x="576072" y="2350199"/>
          <a:ext cx="10936224" cy="913575"/>
        </p:xfrm>
        <a:graphic>
          <a:graphicData uri="http://schemas.openxmlformats.org/drawingml/2006/table">
            <a:tbl>
              <a:tblPr/>
              <a:tblGrid>
                <a:gridCol w="10936224"/>
              </a:tblGrid>
              <a:tr h="538988">
                <a:tc>
                  <a:txBody>
                    <a:bodyPr/>
                    <a:lstStyle/>
                    <a:p>
                      <a:pPr marL="0" indent="0" algn="ctr" hangingPunct="0">
                        <a:lnSpc>
                          <a:spcPts val="38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of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   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and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   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what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   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process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   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wide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   </a:t>
                      </a:r>
                      <a:endParaRPr lang="en-US" altLang="zh-CN" sz="2400" b="1" i="0" smtClean="0">
                        <a:solidFill>
                          <a:srgbClr val="000000"/>
                        </a:solidFill>
                        <a:latin typeface="SimSun" panose="02010600030101010101" pitchFamily="34" charset="-122"/>
                        <a:ea typeface="SimSun" panose="02010600030101010101" pitchFamily="34" charset="-122"/>
                        <a:cs typeface="SimSun" panose="02010600030101010101" pitchFamily="34" charset="-120"/>
                      </a:endParaRPr>
                    </a:p>
                    <a:p>
                      <a:pPr marL="0" indent="0" algn="ctr" hangingPunct="0">
                        <a:lnSpc>
                          <a:spcPts val="38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it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   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spread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   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much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   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invent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   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tradition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QM_4_BD.160_3#0ab524fb1?vcp=1&amp;pid=9fccfa31a&amp;color=0,0,0&amp;vtp=1&amp;bbb=1&amp;hb=1"/>
          <p:cNvSpPr/>
          <p:nvPr/>
        </p:nvSpPr>
        <p:spPr>
          <a:xfrm>
            <a:off x="576072" y="3391599"/>
            <a:ext cx="10954512" cy="2235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Paper，also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called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zhi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，was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Chinese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invention.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About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2,000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years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ago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Chinese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people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66.</a:t>
            </a:r>
            <a:r>
              <a:rPr lang="en-US" altLang="zh-CN" sz="2400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_</a:t>
            </a:r>
            <a:r>
              <a:rPr lang="en-US" altLang="zh-CN" sz="2400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________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paper-making.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time，</a:t>
            </a:r>
            <a:r>
              <a:rPr lang="en-US" altLang="zh-CN" sz="2400" b="1" i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zhi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made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67.</a:t>
            </a:r>
            <a:r>
              <a:rPr lang="en-US" altLang="zh-CN" sz="2400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_</a:t>
            </a:r>
            <a:r>
              <a:rPr lang="en-US" altLang="zh-CN" sz="2400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__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silk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very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expensive.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Only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emperor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rich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people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could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afford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use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68.</a:t>
            </a:r>
            <a:r>
              <a:rPr lang="en-US" altLang="zh-CN" sz="2400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_</a:t>
            </a:r>
            <a:r>
              <a:rPr lang="en-US" altLang="zh-CN" sz="2400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__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About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1,900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years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ago，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Cai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Lun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improved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the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paper-making</a:t>
            </a:r>
            <a:r>
              <a:rPr lang="en-US" altLang="zh-CN" sz="2400" b="1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endParaRPr lang="en-US" altLang="zh-CN" sz="2400" b="1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  <a:sym typeface="+mn-ea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69.</a:t>
            </a:r>
            <a:r>
              <a:rPr lang="en-US" altLang="zh-CN" sz="24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_</a:t>
            </a:r>
            <a:r>
              <a:rPr lang="en-US" altLang="zh-CN" sz="24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_______</a:t>
            </a:r>
            <a:r>
              <a:rPr lang="en-US" altLang="zh-CN" sz="2400" b="1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.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He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made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i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zhi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out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of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cheap</a:t>
            </a:r>
            <a:r>
              <a:rPr lang="en-US" altLang="zh-CN" sz="2400" b="1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materials</a:t>
            </a:r>
            <a:r>
              <a:rPr lang="en-US" altLang="zh-CN" sz="2400" b="1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like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tree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bark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and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old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cloth.</a:t>
            </a:r>
            <a:endParaRPr lang="en-US" altLang="zh-CN" sz="2400" dirty="0"/>
          </a:p>
          <a:p>
            <a:pPr algn="l">
              <a:lnSpc>
                <a:spcPts val="4400"/>
              </a:lnSpc>
            </a:pPr>
            <a:endParaRPr lang="en-US" altLang="zh-CN" sz="2400" dirty="0"/>
          </a:p>
        </p:txBody>
      </p:sp>
      <p:sp>
        <p:nvSpPr>
          <p:cNvPr id="6" name="QM_4_AN.161_1#0ab524fb1.blank?vcp=1&amp;pid=9fccfa31a&amp;color=0,0,0&amp;vpa=66&amp;vtp=1&amp;bbb=1"/>
          <p:cNvSpPr/>
          <p:nvPr/>
        </p:nvSpPr>
        <p:spPr>
          <a:xfrm>
            <a:off x="3135916" y="3922459"/>
            <a:ext cx="1338263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invented</a:t>
            </a:r>
            <a:endParaRPr lang="en-US" altLang="zh-CN" sz="2400" dirty="0"/>
          </a:p>
        </p:txBody>
      </p:sp>
      <p:sp>
        <p:nvSpPr>
          <p:cNvPr id="7" name="QM_4_AN.162_1#0ab524fb1.blank?vcp=1&amp;pid=9fccfa31a&amp;color=0,0,0&amp;vpa=67&amp;vtp=1&amp;bbb=1"/>
          <p:cNvSpPr/>
          <p:nvPr/>
        </p:nvSpPr>
        <p:spPr>
          <a:xfrm>
            <a:off x="11178825" y="3947859"/>
            <a:ext cx="474663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</a:t>
            </a:r>
            <a:endParaRPr lang="en-US" altLang="zh-CN" sz="2400" dirty="0"/>
          </a:p>
        </p:txBody>
      </p:sp>
      <p:sp>
        <p:nvSpPr>
          <p:cNvPr id="8" name="QM_4_AN.163_1#0ab524fb1.blank?vcp=1&amp;pid=9fccfa31a&amp;color=0,0,0&amp;vpa=68&amp;vtp=1&amp;bbb=1"/>
          <p:cNvSpPr/>
          <p:nvPr/>
        </p:nvSpPr>
        <p:spPr>
          <a:xfrm>
            <a:off x="1949101" y="5040059"/>
            <a:ext cx="406400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it</a:t>
            </a:r>
            <a:endParaRPr lang="en-US" altLang="zh-CN" sz="2400" dirty="0"/>
          </a:p>
        </p:txBody>
      </p:sp>
      <p:sp>
        <p:nvSpPr>
          <p:cNvPr id="4" name="QM_4_AN.165_1#0ab524fb1.blank?vcp=1&amp;pid=9fccfa31a&amp;color=0,0,0&amp;mp=1&amp;vpa=69&amp;vtp=1&amp;bbb=1"/>
          <p:cNvSpPr/>
          <p:nvPr/>
        </p:nvSpPr>
        <p:spPr>
          <a:xfrm>
            <a:off x="950245" y="5626894"/>
            <a:ext cx="1180338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process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 build="p"/>
      <p:bldP spid="7" grpId="0" animBg="1" build="p"/>
      <p:bldP spid="8" grpId="0" animBg="1" build="p"/>
      <p:bldP spid="4" grpId="0" animBg="1" build="p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164_1#0ab524fb1?vcp=1&amp;pid=9fccfa31a&amp;color=0,0,0&amp;mp=1&amp;vtp=1&amp;bt=1&amp;bbb=1&amp;hb=1"/>
          <p:cNvSpPr/>
          <p:nvPr/>
        </p:nvSpPr>
        <p:spPr>
          <a:xfrm>
            <a:off x="513842" y="1289209"/>
            <a:ext cx="10954512" cy="5029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improvement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paper-making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70.</a:t>
            </a:r>
            <a:r>
              <a:rPr lang="en-US" altLang="zh-CN" sz="2400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_</a:t>
            </a:r>
            <a:r>
              <a:rPr lang="en-US" altLang="zh-CN" sz="2400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______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zhi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far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wide，and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many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different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kinds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zhi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were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made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Chinese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people.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Xuan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paper，a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type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high-quality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rice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paper，can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show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charm(魅力)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71.</a:t>
            </a:r>
            <a:r>
              <a:rPr lang="en-US" altLang="zh-CN" sz="2400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_</a:t>
            </a:r>
            <a:r>
              <a:rPr lang="en-US" altLang="zh-CN" sz="2400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__________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Chinese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painting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calligraphy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best.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Later，Chinese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1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zhi</a:t>
            </a:r>
            <a:r>
              <a:rPr lang="en-US" altLang="zh-CN" sz="2400" b="1" i="1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spread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West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dirty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through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Silk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Road.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became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one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72.</a:t>
            </a:r>
            <a:r>
              <a:rPr lang="en-US" altLang="zh-CN" sz="2400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_</a:t>
            </a:r>
            <a:r>
              <a:rPr lang="en-US" altLang="zh-CN" sz="2400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_____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popular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inventions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dirty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world.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zhi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cost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producing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books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became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more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affordable，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73.</a:t>
            </a:r>
            <a:r>
              <a:rPr lang="en-US" altLang="zh-CN" sz="2400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_</a:t>
            </a:r>
            <a:r>
              <a:rPr lang="en-US" altLang="zh-CN" sz="2400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____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knowledge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could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shared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more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widely.</a:t>
            </a:r>
            <a:endParaRPr lang="en-US" altLang="zh-CN" sz="2400" dirty="0"/>
          </a:p>
        </p:txBody>
      </p:sp>
      <p:sp>
        <p:nvSpPr>
          <p:cNvPr id="4" name="QM_4_AN.166_1#0ab524fb1.blank?vcp=1&amp;pid=9fccfa31a&amp;color=0,0,0&amp;mp=1&amp;vpa=70&amp;vtp=1&amp;bbb=1"/>
          <p:cNvSpPr/>
          <p:nvPr/>
        </p:nvSpPr>
        <p:spPr>
          <a:xfrm>
            <a:off x="6476650" y="1289209"/>
            <a:ext cx="1096201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spread</a:t>
            </a:r>
            <a:endParaRPr lang="en-US" altLang="zh-CN" sz="2400" dirty="0"/>
          </a:p>
        </p:txBody>
      </p:sp>
      <p:sp>
        <p:nvSpPr>
          <p:cNvPr id="5" name="QM_4_AN.167_1#0ab524fb1.blank?vcp=1&amp;pid=9fccfa31a&amp;color=0,0,0&amp;mp=1&amp;vpa=71&amp;vtp=1&amp;bbb=1"/>
          <p:cNvSpPr/>
          <p:nvPr/>
        </p:nvSpPr>
        <p:spPr>
          <a:xfrm>
            <a:off x="9712610" y="2401729"/>
            <a:ext cx="1608138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traditional</a:t>
            </a:r>
            <a:endParaRPr lang="en-US" altLang="zh-CN" sz="2400" dirty="0"/>
          </a:p>
        </p:txBody>
      </p:sp>
      <p:sp>
        <p:nvSpPr>
          <p:cNvPr id="6" name="QM_4_AN.168_1#0ab524fb1.blank?vcp=1&amp;pid=9fccfa31a&amp;color=0,0,0&amp;mp=1&amp;vpa=72&amp;vtp=1&amp;bbb=1"/>
          <p:cNvSpPr/>
          <p:nvPr/>
        </p:nvSpPr>
        <p:spPr>
          <a:xfrm>
            <a:off x="7346981" y="3537109"/>
            <a:ext cx="847725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most</a:t>
            </a:r>
            <a:endParaRPr lang="en-US" altLang="zh-CN" sz="2400" dirty="0"/>
          </a:p>
        </p:txBody>
      </p:sp>
      <p:sp>
        <p:nvSpPr>
          <p:cNvPr id="7" name="QM_4_AN.169_1#0ab524fb1.blank?vcp=1&amp;pid=9fccfa31a&amp;color=0,0,0&amp;mp=1&amp;vpa=73&amp;vtp=1&amp;bbb=1"/>
          <p:cNvSpPr/>
          <p:nvPr/>
        </p:nvSpPr>
        <p:spPr>
          <a:xfrm>
            <a:off x="893287" y="4662964"/>
            <a:ext cx="712788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  <p:bldP spid="6" grpId="0" animBg="1" build="p"/>
      <p:bldP spid="7" grpId="0" animBg="1" build="p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170_1#0ab524fb1?vcp=1&amp;pid=9fccfa31a&amp;color=0,0,0&amp;mp=1&amp;vtp=1&amp;bt=1&amp;bbb=1&amp;hb=1"/>
          <p:cNvSpPr/>
          <p:nvPr/>
        </p:nvSpPr>
        <p:spPr>
          <a:xfrm>
            <a:off x="576072" y="2847499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Chinese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zhi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now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74.</a:t>
            </a:r>
            <a:r>
              <a:rPr lang="en-US" altLang="zh-CN" sz="2400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_</a:t>
            </a:r>
            <a:r>
              <a:rPr lang="en-US" altLang="zh-CN" sz="2400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______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used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around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world.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Humans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full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infinite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wisdom.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No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one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knows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75.</a:t>
            </a:r>
            <a:r>
              <a:rPr lang="en-US" altLang="zh-CN" sz="2400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_</a:t>
            </a:r>
            <a:r>
              <a:rPr lang="en-US" altLang="zh-CN" sz="2400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_____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future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will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like.</a:t>
            </a:r>
            <a:endParaRPr lang="en-US" altLang="zh-CN" sz="2400" dirty="0"/>
          </a:p>
        </p:txBody>
      </p:sp>
      <p:sp>
        <p:nvSpPr>
          <p:cNvPr id="3" name="QM_4_AN.171_1#0ab524fb1.blank?vcp=1&amp;pid=9fccfa31a&amp;color=0,0,0&amp;mp=1&amp;vpa=74&amp;vtp=1&amp;bbb=1"/>
          <p:cNvSpPr/>
          <p:nvPr/>
        </p:nvSpPr>
        <p:spPr>
          <a:xfrm>
            <a:off x="4320190" y="2856389"/>
            <a:ext cx="1066800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widely</a:t>
            </a:r>
            <a:endParaRPr lang="en-US" altLang="zh-CN" sz="2400" dirty="0"/>
          </a:p>
        </p:txBody>
      </p:sp>
      <p:sp>
        <p:nvSpPr>
          <p:cNvPr id="4" name="QM_4_AN.172_1#0ab524fb1.blank?vcp=1&amp;pid=9fccfa31a&amp;color=0,0,0&amp;mp=1&amp;vpa=75&amp;vtp=1&amp;bbb=1"/>
          <p:cNvSpPr/>
          <p:nvPr/>
        </p:nvSpPr>
        <p:spPr>
          <a:xfrm>
            <a:off x="5794979" y="3427889"/>
            <a:ext cx="865188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what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48ea2ba3a?vcp=1&amp;pid=bb1b86812&amp;color=0,0,0&amp;vtp=1&amp;bt=1&amp;bbb=1"/>
          <p:cNvSpPr/>
          <p:nvPr/>
        </p:nvSpPr>
        <p:spPr>
          <a:xfrm>
            <a:off x="576072" y="539496"/>
            <a:ext cx="10954512" cy="72136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600"/>
              </a:lnSpc>
            </a:pP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六、书面表达（15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600" dirty="0"/>
          </a:p>
        </p:txBody>
      </p:sp>
      <p:sp>
        <p:nvSpPr>
          <p:cNvPr id="3" name="QB_4_BD.173_1#aea8063b3?vcp=1&amp;pid=48ea2ba3a&amp;color=0,0,0&amp;vtp=1&amp;bbb=1&amp;hb=1"/>
          <p:cNvSpPr/>
          <p:nvPr/>
        </p:nvSpPr>
        <p:spPr>
          <a:xfrm>
            <a:off x="576072" y="1117088"/>
            <a:ext cx="10954512" cy="391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“读书足以怡情，足以傅彩，足以长才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”读书能给人带来很多好处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请你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结合自己的实际情况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，以“Reading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Makes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Full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Man”为题，根据内容要点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写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一篇英语短文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内容要点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：1.你喜欢看什么类型的书；2.关于阅读的建议；3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阅读给你带来的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好处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注意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：1.短文必须包含所有内容要点；2.可适当增加细节，以使行文连贯；</a:t>
            </a:r>
            <a:endParaRPr lang="en-US" altLang="zh-CN" sz="2400" b="1" i="0" dirty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3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.文中不得透露个人信息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；4.词数80左右，短文首句已给出，不计入总词数。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175_2#aea8063b3?sp=1&amp;vcp=1&amp;pid=48ea2ba3a&amp;color=0,0,0&amp;mp=1&amp;vtp=1&amp;bt=1&amp;bbb=1&amp;hb=1&amp;hltap=1"/>
          <p:cNvSpPr/>
          <p:nvPr/>
        </p:nvSpPr>
        <p:spPr>
          <a:xfrm>
            <a:off x="576072" y="1219359"/>
            <a:ext cx="10954512" cy="4470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Reading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Makes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Full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Man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Reading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essential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part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life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_______________________________</a:t>
            </a:r>
            <a:endParaRPr lang="en-US" altLang="zh-CN" sz="2400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_______________________________________________________________________</a:t>
            </a:r>
            <a:endParaRPr lang="en-US" altLang="zh-CN" sz="2400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_______________________________________________________________________</a:t>
            </a:r>
            <a:endParaRPr lang="en-US" altLang="zh-CN" sz="2400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_______________________________________________________________________</a:t>
            </a:r>
            <a:endParaRPr lang="en-US" altLang="zh-CN" sz="2400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_______________________________________________________________________</a:t>
            </a:r>
            <a:endParaRPr lang="en-US" altLang="zh-CN" sz="2400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_______________________________________________________________________</a:t>
            </a:r>
            <a:endParaRPr lang="en-US" altLang="zh-CN" sz="2400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4400"/>
              </a:lnSpc>
            </a:pPr>
            <a:endParaRPr lang="en-US" altLang="zh-CN" sz="2400" dirty="0">
              <a:solidFill>
                <a:srgbClr val="000000"/>
              </a:solidFill>
              <a:latin typeface="SimSun" panose="02010600030101010101" pitchFamily="34" charset="-122"/>
            </a:endParaRPr>
          </a:p>
        </p:txBody>
      </p:sp>
      <p:sp>
        <p:nvSpPr>
          <p:cNvPr id="3" name="QB_4_AN.176_1#aea8063b3?sp=1&amp;vcp=1&amp;pid=48ea2ba3a&amp;color=0,0,0&amp;mp=1&amp;vtp=1&amp;bt=1&amp;bbb=1&amp;hb=1&amp;hla=1"/>
          <p:cNvSpPr/>
          <p:nvPr/>
        </p:nvSpPr>
        <p:spPr>
          <a:xfrm>
            <a:off x="469392" y="1755299"/>
            <a:ext cx="10954512" cy="391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                                    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enjoy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reading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various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types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A00021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books，such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novels，science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fiction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history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books.</a:t>
            </a:r>
            <a:r>
              <a:rPr lang="en-US" altLang="zh-CN" sz="2400" b="1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These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books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not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only</a:t>
            </a:r>
            <a:r>
              <a:rPr lang="en-US" altLang="zh-CN" sz="2400" b="1" i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A00021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broaden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my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horizons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but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also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enrich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my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knowledge.</a:t>
            </a:r>
            <a:r>
              <a:rPr lang="en-US" altLang="zh-CN" sz="2400" b="1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make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most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my</a:t>
            </a:r>
            <a:r>
              <a:rPr lang="en-US" altLang="zh-CN" sz="2400" b="1" i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A00021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reading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time，I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have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developed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some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good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reading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habits.</a:t>
            </a:r>
            <a:r>
              <a:rPr lang="en-US" altLang="zh-CN" sz="2400" b="1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always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choose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A00021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quiet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place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read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take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notes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important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points.</a:t>
            </a:r>
            <a:r>
              <a:rPr lang="en-US" altLang="zh-CN" sz="2400" b="1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Additionally，I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set</a:t>
            </a:r>
            <a:r>
              <a:rPr lang="en-US" altLang="zh-CN" sz="2400" b="1" i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aside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A00021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specific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time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each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day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reading，which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helps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keep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up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good</a:t>
            </a:r>
            <a:r>
              <a:rPr lang="en-US" altLang="zh-CN" sz="2400" b="1" i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habit.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uiExpand="1" build="p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176_3#aea8063b3?vcp=1&amp;pid=48ea2ba3a&amp;color=0,0,0&amp;mp=1&amp;vtp=1&amp;bt=1&amp;bbb=1&amp;hb=1&amp;hltap=1"/>
          <p:cNvSpPr/>
          <p:nvPr/>
        </p:nvSpPr>
        <p:spPr>
          <a:xfrm>
            <a:off x="576072" y="2610009"/>
            <a:ext cx="10954512" cy="1676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</a:pPr>
            <a:r>
              <a:rPr lang="en-US" altLang="zh-CN" sz="2400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_______________________________________________________________________</a:t>
            </a:r>
            <a:endParaRPr lang="en-US" altLang="zh-CN" sz="2400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_______________________________________________________________________</a:t>
            </a:r>
            <a:endParaRPr lang="en-US" altLang="zh-CN" sz="2400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_______________________________________________________________________</a:t>
            </a:r>
            <a:endParaRPr lang="en-US" altLang="zh-CN" sz="2400" dirty="0">
              <a:solidFill>
                <a:srgbClr val="000000"/>
              </a:solidFill>
              <a:latin typeface="SimSun" panose="02010600030101010101" pitchFamily="34" charset="-122"/>
            </a:endParaRPr>
          </a:p>
        </p:txBody>
      </p:sp>
      <p:sp>
        <p:nvSpPr>
          <p:cNvPr id="3" name="QB_4_AN.175_1#aea8063b3?vcp=1&amp;pid=48ea2ba3a&amp;color=0,0,0&amp;mp=1&amp;vtp=1&amp;bt=1&amp;bbb=1&amp;hb=1&amp;hla=1"/>
          <p:cNvSpPr/>
          <p:nvPr/>
        </p:nvSpPr>
        <p:spPr>
          <a:xfrm>
            <a:off x="699135" y="2584450"/>
            <a:ext cx="10831195" cy="1676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From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reading，I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have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gained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lot.</a:t>
            </a:r>
            <a:r>
              <a:rPr lang="en-US" altLang="zh-CN" sz="2400" b="1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has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improved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my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vocabulary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400" b="1" i="0" smtClean="0">
              <a:solidFill>
                <a:srgbClr val="A00021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enhanced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my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understanding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different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cultures，and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made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more</a:t>
            </a:r>
            <a:r>
              <a:rPr lang="en-US" altLang="zh-CN" sz="2400" b="1" i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A00021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knowledgeable.</a:t>
            </a:r>
            <a:r>
              <a:rPr lang="en-US" altLang="zh-CN" sz="2400" b="1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Reading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truly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makes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full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man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uiExpand="1" build="p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2_1#1bfc95efc?vcp=1&amp;pid=857327301&amp;color=0,0,0&amp;vtp=1&amp;bt=1&amp;bbb=1"/>
          <p:cNvSpPr/>
          <p:nvPr/>
        </p:nvSpPr>
        <p:spPr>
          <a:xfrm>
            <a:off x="576072" y="539496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1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___</a:t>
            </a:r>
            <a:endParaRPr lang="en-US" altLang="zh-CN" sz="2400" dirty="0"/>
          </a:p>
        </p:txBody>
      </p:sp>
      <p:sp>
        <p:nvSpPr>
          <p:cNvPr id="3" name="QB_6_AN.3_1#1bfc95efc.blank?vcp=1&amp;pid=857327301&amp;color=0,0,0&amp;vpa=1&amp;vtp=1"/>
          <p:cNvSpPr/>
          <p:nvPr/>
        </p:nvSpPr>
        <p:spPr>
          <a:xfrm>
            <a:off x="783240" y="501396"/>
            <a:ext cx="441325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4" name="QB_6_AS.4_1#1bfc95efc?vcp=1&amp;pid=857327301&amp;color=0,0,0&amp;vtp=1&amp;bbb=1"/>
          <p:cNvSpPr/>
          <p:nvPr/>
        </p:nvSpPr>
        <p:spPr>
          <a:xfrm>
            <a:off x="576072" y="1063933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see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baby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panda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park.</a:t>
            </a:r>
            <a:endParaRPr lang="en-US" altLang="zh-CN" sz="2400" dirty="0"/>
          </a:p>
        </p:txBody>
      </p:sp>
      <p:sp>
        <p:nvSpPr>
          <p:cNvPr id="5" name="QB_6_BD.5_1#bbfd22db3?vcp=1&amp;pid=857327301&amp;color=0,0,0&amp;vtp=1&amp;bbb=1"/>
          <p:cNvSpPr/>
          <p:nvPr/>
        </p:nvSpPr>
        <p:spPr>
          <a:xfrm>
            <a:off x="576072" y="1586792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2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___</a:t>
            </a:r>
            <a:endParaRPr lang="en-US" altLang="zh-CN" sz="2400" dirty="0"/>
          </a:p>
        </p:txBody>
      </p:sp>
      <p:sp>
        <p:nvSpPr>
          <p:cNvPr id="6" name="QB_6_AN.6_1#bbfd22db3.blank?vcp=1&amp;pid=857327301&amp;color=0,0,0&amp;vpa=2&amp;vtp=1"/>
          <p:cNvSpPr/>
          <p:nvPr/>
        </p:nvSpPr>
        <p:spPr>
          <a:xfrm>
            <a:off x="783240" y="1548692"/>
            <a:ext cx="441325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7" name="QB_6_AS.7_1#bbfd22db3?vcp=1&amp;pid=857327301&amp;color=0,0,0&amp;vtp=1&amp;bbb=1"/>
          <p:cNvSpPr/>
          <p:nvPr/>
        </p:nvSpPr>
        <p:spPr>
          <a:xfrm>
            <a:off x="576072" y="2109651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found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my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pencil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missing.</a:t>
            </a:r>
            <a:endParaRPr lang="en-US" altLang="zh-CN" sz="2400" dirty="0"/>
          </a:p>
        </p:txBody>
      </p:sp>
      <p:sp>
        <p:nvSpPr>
          <p:cNvPr id="8" name="QB_6_BD.8_1#e29c08205?vcp=1&amp;pid=857327301&amp;color=0,0,0&amp;vtp=1&amp;bbb=1"/>
          <p:cNvSpPr/>
          <p:nvPr/>
        </p:nvSpPr>
        <p:spPr>
          <a:xfrm>
            <a:off x="576072" y="2632510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3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___</a:t>
            </a:r>
            <a:endParaRPr lang="en-US" altLang="zh-CN" sz="2400" dirty="0"/>
          </a:p>
        </p:txBody>
      </p:sp>
      <p:sp>
        <p:nvSpPr>
          <p:cNvPr id="9" name="QB_6_AN.9_1#e29c08205.blank?vcp=1&amp;pid=857327301&amp;color=0,0,0&amp;vpa=3&amp;vtp=1"/>
          <p:cNvSpPr/>
          <p:nvPr/>
        </p:nvSpPr>
        <p:spPr>
          <a:xfrm>
            <a:off x="795940" y="2594410"/>
            <a:ext cx="423863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</a:t>
            </a:r>
            <a:endParaRPr lang="en-US" altLang="zh-CN" sz="2400" dirty="0"/>
          </a:p>
        </p:txBody>
      </p:sp>
      <p:sp>
        <p:nvSpPr>
          <p:cNvPr id="10" name="QB_6_AS.10_1#e29c08205?vcp=1&amp;pid=857327301&amp;color=0,0,0&amp;vtp=1&amp;bbb=1"/>
          <p:cNvSpPr/>
          <p:nvPr/>
        </p:nvSpPr>
        <p:spPr>
          <a:xfrm>
            <a:off x="576072" y="3155369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preparing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coming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New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Year.</a:t>
            </a:r>
            <a:endParaRPr lang="en-US" altLang="zh-CN" sz="2400" dirty="0"/>
          </a:p>
        </p:txBody>
      </p:sp>
      <p:sp>
        <p:nvSpPr>
          <p:cNvPr id="11" name="QB_6_BD.11_1#6655ac5bd?vcp=1&amp;pid=857327301&amp;color=0,0,0&amp;vtp=1&amp;bbb=1"/>
          <p:cNvSpPr/>
          <p:nvPr/>
        </p:nvSpPr>
        <p:spPr>
          <a:xfrm>
            <a:off x="576072" y="3678228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4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___</a:t>
            </a:r>
            <a:endParaRPr lang="en-US" altLang="zh-CN" sz="2400" dirty="0"/>
          </a:p>
        </p:txBody>
      </p:sp>
      <p:sp>
        <p:nvSpPr>
          <p:cNvPr id="12" name="QB_6_AN.12_1#6655ac5bd.blank?vcp=1&amp;pid=857327301&amp;color=0,0,0&amp;vpa=4&amp;vtp=1"/>
          <p:cNvSpPr/>
          <p:nvPr/>
        </p:nvSpPr>
        <p:spPr>
          <a:xfrm>
            <a:off x="783240" y="3640128"/>
            <a:ext cx="441325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</a:t>
            </a:r>
            <a:endParaRPr lang="en-US" altLang="zh-CN" sz="2400" dirty="0"/>
          </a:p>
        </p:txBody>
      </p:sp>
      <p:sp>
        <p:nvSpPr>
          <p:cNvPr id="13" name="QB_6_AS.13_1#6655ac5bd?vcp=1&amp;pid=857327301&amp;color=0,0,0&amp;vtp=1&amp;bbb=1"/>
          <p:cNvSpPr/>
          <p:nvPr/>
        </p:nvSpPr>
        <p:spPr>
          <a:xfrm>
            <a:off x="576072" y="4201087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boy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eating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lunch.</a:t>
            </a:r>
            <a:endParaRPr lang="en-US" altLang="zh-CN" sz="2400" dirty="0"/>
          </a:p>
        </p:txBody>
      </p:sp>
      <p:sp>
        <p:nvSpPr>
          <p:cNvPr id="14" name="QB_6_BD.14_1#d1b4a8cc5?vcp=1&amp;pid=857327301&amp;color=0,0,0&amp;vtp=1&amp;bbb=1"/>
          <p:cNvSpPr/>
          <p:nvPr/>
        </p:nvSpPr>
        <p:spPr>
          <a:xfrm>
            <a:off x="576072" y="4723946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5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___</a:t>
            </a:r>
            <a:endParaRPr lang="en-US" altLang="zh-CN" sz="2400" dirty="0"/>
          </a:p>
        </p:txBody>
      </p:sp>
      <p:sp>
        <p:nvSpPr>
          <p:cNvPr id="15" name="QB_6_AN.15_1#d1b4a8cc5.blank?vcp=1&amp;pid=857327301&amp;color=0,0,0&amp;vpa=5&amp;vtp=1"/>
          <p:cNvSpPr/>
          <p:nvPr/>
        </p:nvSpPr>
        <p:spPr>
          <a:xfrm>
            <a:off x="795940" y="4685846"/>
            <a:ext cx="423863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16" name="QB_6_AS.16_1#d1b4a8cc5?vcp=1&amp;pid=857327301&amp;color=0,0,0&amp;vtp=1&amp;bbb=1"/>
          <p:cNvSpPr/>
          <p:nvPr/>
        </p:nvSpPr>
        <p:spPr>
          <a:xfrm>
            <a:off x="576072" y="5246805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Bob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fell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off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bike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yesterday.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6" grpId="0" animBg="1" build="p"/>
      <p:bldP spid="7" grpId="0" animBg="1" build="p"/>
      <p:bldP spid="9" grpId="0" animBg="1" build="p"/>
      <p:bldP spid="10" grpId="0" animBg="1" build="p"/>
      <p:bldP spid="12" grpId="0" animBg="1" build="p"/>
      <p:bldP spid="13" grpId="0" animBg="1" build="p"/>
      <p:bldP spid="15" grpId="0" animBg="1" build="p"/>
      <p:bldP spid="16" grpId="0" animBg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6060d2ffd?vcp=1&amp;pid=5262e68c8&amp;color=0,0,0&amp;vtp=1&amp;bt=1&amp;bbb=1"/>
          <p:cNvSpPr/>
          <p:nvPr/>
        </p:nvSpPr>
        <p:spPr>
          <a:xfrm>
            <a:off x="576072" y="539496"/>
            <a:ext cx="10954512" cy="89509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（二）听短对话，选择最佳答案。</a:t>
            </a:r>
            <a:endParaRPr lang="en-US" altLang="zh-CN" sz="2400" dirty="0"/>
          </a:p>
        </p:txBody>
      </p:sp>
      <p:sp>
        <p:nvSpPr>
          <p:cNvPr id="3" name="QM_5_BD.17_1#37aa9d844?vcp=1&amp;pid=6060d2ffd&amp;color=0,0,0&amp;vtp=1&amp;bbb=1&amp;hb=1"/>
          <p:cNvSpPr/>
          <p:nvPr/>
        </p:nvSpPr>
        <p:spPr>
          <a:xfrm>
            <a:off x="576072" y="1063933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你将听到五段对话，每段对话后有一个小题，请根据对话内容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选出最佳答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案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。每段对话读两遍。</a:t>
            </a:r>
            <a:endParaRPr lang="en-US" altLang="zh-CN" sz="2400" dirty="0"/>
          </a:p>
        </p:txBody>
      </p:sp>
      <p:sp>
        <p:nvSpPr>
          <p:cNvPr id="4" name="QC_6_BD.18_1#84e97a45e?vcp=1&amp;pid=37aa9d844&amp;color=0,0,0&amp;vtp=1&amp;bbb=1"/>
          <p:cNvSpPr/>
          <p:nvPr/>
        </p:nvSpPr>
        <p:spPr>
          <a:xfrm>
            <a:off x="576072" y="2219633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6.What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does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woman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want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?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</p:txBody>
      </p:sp>
      <p:sp>
        <p:nvSpPr>
          <p:cNvPr id="6" name="QC_6_BD.18_2#84e97a45e.choices?vcp=1&amp;pid=37aa9d844&amp;color=0,0,0&amp;vtp=1&amp;bbb=1"/>
          <p:cNvSpPr/>
          <p:nvPr/>
        </p:nvSpPr>
        <p:spPr>
          <a:xfrm>
            <a:off x="576072" y="2742492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3726815" algn="l"/>
                <a:tab pos="7440930" algn="l"/>
              </a:tabLst>
              <a:defRPr/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A.Tea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B.Coffee.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C.Juice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endParaRPr lang="en-US" altLang="zh-CN" sz="2400" dirty="0"/>
          </a:p>
        </p:txBody>
      </p:sp>
      <p:sp>
        <p:nvSpPr>
          <p:cNvPr id="7" name="QC_6_AS.20_1#84e97a45e?vcp=1&amp;pid=37aa9d844&amp;color=0,0,0&amp;vtp=1&amp;bbb=1"/>
          <p:cNvSpPr/>
          <p:nvPr/>
        </p:nvSpPr>
        <p:spPr>
          <a:xfrm>
            <a:off x="576072" y="3265351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M：Let's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take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break.</a:t>
            </a:r>
            <a:r>
              <a:rPr lang="en-US" altLang="zh-CN" sz="2400" b="1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Would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like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something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drink，tea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or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coffee?</a:t>
            </a:r>
            <a:endParaRPr lang="en-US" altLang="zh-CN" sz="2400" dirty="0"/>
          </a:p>
          <a:p>
            <a:pPr algn="l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W：Neither.</a:t>
            </a:r>
            <a:r>
              <a:rPr lang="en-US" altLang="zh-CN" sz="2400" b="1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have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some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juice，please?</a:t>
            </a:r>
            <a:endParaRPr lang="en-US" altLang="zh-CN" sz="2400" dirty="0"/>
          </a:p>
        </p:txBody>
      </p:sp>
      <p:sp>
        <p:nvSpPr>
          <p:cNvPr id="8" name="QC_6_AN.19_1#84e97a45e.bracket?vcp=1&amp;pid=37aa9d844&amp;color=0,0,0&amp;vpa=6&amp;vtp=1&amp;answeroption=C"/>
          <p:cNvSpPr txBox="1"/>
          <p:nvPr/>
        </p:nvSpPr>
        <p:spPr>
          <a:xfrm>
            <a:off x="7890002" y="2775512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 build="p"/>
      <p:bldP spid="8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21_1#f65927914?vcp=1&amp;pid=37aa9d844&amp;color=0,0,0&amp;vtp=1&amp;bt=1&amp;bbb=1"/>
          <p:cNvSpPr/>
          <p:nvPr/>
        </p:nvSpPr>
        <p:spPr>
          <a:xfrm>
            <a:off x="576072" y="2267590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7.What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man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looking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?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</p:txBody>
      </p:sp>
      <p:sp>
        <p:nvSpPr>
          <p:cNvPr id="4" name="QC_6_BD.21_2#f65927914.choices?vcp=1&amp;pid=37aa9d844&amp;color=0,0,0&amp;vtp=1&amp;bbb=1"/>
          <p:cNvSpPr/>
          <p:nvPr/>
        </p:nvSpPr>
        <p:spPr>
          <a:xfrm>
            <a:off x="576072" y="2792027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3726815" algn="l"/>
                <a:tab pos="7440930" algn="l"/>
              </a:tabLst>
              <a:defRPr/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A.A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supermarket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B.A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bookstore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C.A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flower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shop.</a:t>
            </a:r>
            <a:endParaRPr lang="en-US" altLang="zh-CN" sz="2400" dirty="0"/>
          </a:p>
        </p:txBody>
      </p:sp>
      <p:sp>
        <p:nvSpPr>
          <p:cNvPr id="5" name="QC_6_AS.23_1#f65927914?vcp=1&amp;pid=37aa9d844&amp;color=0,0,0&amp;vtp=1&amp;bbb=1"/>
          <p:cNvSpPr/>
          <p:nvPr/>
        </p:nvSpPr>
        <p:spPr>
          <a:xfrm>
            <a:off x="576072" y="3314886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M：Excuse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me，is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there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bookstore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here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shopping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mall?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W：Yes，there's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one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4th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floor，next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supermarket.</a:t>
            </a:r>
            <a:endParaRPr lang="en-US" altLang="zh-CN" sz="2400" dirty="0"/>
          </a:p>
        </p:txBody>
      </p:sp>
      <p:sp>
        <p:nvSpPr>
          <p:cNvPr id="6" name="QC_6_AN.22_1#f65927914.bracket?vcp=1&amp;pid=37aa9d844&amp;color=0,0,0&amp;vpa=7&amp;vtp=1&amp;answeroption=B"/>
          <p:cNvSpPr txBox="1"/>
          <p:nvPr/>
        </p:nvSpPr>
        <p:spPr>
          <a:xfrm>
            <a:off x="4175887" y="2825047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6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24_1#4522b4558?vcp=1&amp;pid=37aa9d844&amp;color=0,0,0&amp;vtp=1&amp;bt=1&amp;bbb=1"/>
          <p:cNvSpPr/>
          <p:nvPr/>
        </p:nvSpPr>
        <p:spPr>
          <a:xfrm>
            <a:off x="576072" y="2267590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8.When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does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museum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open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weekdays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?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</p:txBody>
      </p:sp>
      <p:sp>
        <p:nvSpPr>
          <p:cNvPr id="4" name="QC_6_BD.24_2#4522b4558.choices?vcp=1&amp;pid=37aa9d844&amp;color=0,0,0&amp;vtp=1&amp;bbb=1"/>
          <p:cNvSpPr/>
          <p:nvPr/>
        </p:nvSpPr>
        <p:spPr>
          <a:xfrm>
            <a:off x="576072" y="2792027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3726815" algn="l"/>
                <a:tab pos="7440930" algn="l"/>
              </a:tabLst>
              <a:defRPr/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A.At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9:00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a.m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B.At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9:30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a.m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C.At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10:00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a.m.</a:t>
            </a:r>
            <a:endParaRPr lang="en-US" altLang="zh-CN" sz="2400" dirty="0"/>
          </a:p>
        </p:txBody>
      </p:sp>
      <p:sp>
        <p:nvSpPr>
          <p:cNvPr id="5" name="QC_6_AS.26_1#4522b4558?vcp=1&amp;pid=37aa9d844&amp;color=0,0,0&amp;vtp=1&amp;bbb=1"/>
          <p:cNvSpPr/>
          <p:nvPr/>
        </p:nvSpPr>
        <p:spPr>
          <a:xfrm>
            <a:off x="576072" y="3314886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W：Allen，do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know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what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time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museum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opens?</a:t>
            </a:r>
            <a:endParaRPr lang="en-US" altLang="zh-CN" sz="2400" dirty="0"/>
          </a:p>
          <a:p>
            <a:pPr algn="l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M：It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opens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10:00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a.m.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weekdays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9:30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a.m.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weekends.</a:t>
            </a:r>
            <a:endParaRPr lang="en-US" altLang="zh-CN" sz="2400" dirty="0"/>
          </a:p>
        </p:txBody>
      </p:sp>
      <p:sp>
        <p:nvSpPr>
          <p:cNvPr id="6" name="QC_6_AN.25_1#4522b4558.bracket?vcp=1&amp;pid=37aa9d844&amp;color=0,0,0&amp;vpa=8&amp;vtp=1&amp;answeroption=C"/>
          <p:cNvSpPr txBox="1"/>
          <p:nvPr/>
        </p:nvSpPr>
        <p:spPr>
          <a:xfrm>
            <a:off x="7890002" y="2825047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6" grpId="0" build="p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19552</Words>
  <Application>WPS 演示</Application>
  <PresentationFormat>自定义</PresentationFormat>
  <Paragraphs>761</Paragraphs>
  <Slides>59</Slides>
  <Notes>59</Notes>
  <HiddenSlides>0</HiddenSlides>
  <MMClips>0</MMClips>
  <ScaleCrop>false</ScaleCrop>
  <HeadingPairs>
    <vt:vector size="6" baseType="variant">
      <vt:variant>
        <vt:lpstr>已用的字体</vt:lpstr>
      </vt:variant>
      <vt:variant>
        <vt:i4>17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59</vt:i4>
      </vt:variant>
    </vt:vector>
  </HeadingPairs>
  <TitlesOfParts>
    <vt:vector size="77" baseType="lpstr">
      <vt:lpstr>Arial</vt:lpstr>
      <vt:lpstr>宋体</vt:lpstr>
      <vt:lpstr>Wingdings</vt:lpstr>
      <vt:lpstr>微软雅黑</vt:lpstr>
      <vt:lpstr>微软雅黑</vt:lpstr>
      <vt:lpstr>SimHei</vt:lpstr>
      <vt:lpstr>SimHei</vt:lpstr>
      <vt:lpstr>Times New Roman</vt:lpstr>
      <vt:lpstr>SimSun</vt:lpstr>
      <vt:lpstr>Times New Roman</vt:lpstr>
      <vt:lpstr>SimSun</vt:lpstr>
      <vt:lpstr>楷体</vt:lpstr>
      <vt:lpstr>Arial Unicode MS</vt:lpstr>
      <vt:lpstr>等线</vt:lpstr>
      <vt:lpstr>Calibri</vt:lpstr>
      <vt:lpstr>华文细黑</vt:lpstr>
      <vt:lpstr>Microsoft PhagsPa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黄雅文</cp:lastModifiedBy>
  <cp:revision>35</cp:revision>
  <dcterms:created xsi:type="dcterms:W3CDTF">2025-04-11T07:44:43Z</dcterms:created>
  <dcterms:modified xsi:type="dcterms:W3CDTF">2025-04-11T07:44:43Z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EFD815FCBB27784DF980F8677FB4F16C_42</vt:lpwstr>
  </property>
  <property fmtid="{D5CDD505-2E9C-101B-9397-08002B2CF9AE}" pid="3" name="KSOProductBuildVer">
    <vt:lpwstr>2052-12.8.2.15283</vt:lpwstr>
  </property>
</Properties>
</file>